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imothykurek.com/wp-content/uploads/2017/10/vector-stars-background-vector-art-graphics-freevector-on-stars-background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3584"/>
            <a:ext cx="23812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9042"/>
            <a:ext cx="23812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7744" y="84136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Мастера  педагогической профессии.</a:t>
            </a:r>
            <a:endParaRPr lang="ru-RU" sz="2400" dirty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889" y="4021159"/>
            <a:ext cx="443811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Некрасова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Наталья Александровна,</a:t>
            </a:r>
          </a:p>
          <a:p>
            <a:pPr algn="ctr"/>
            <a:r>
              <a:rPr lang="ru-RU" b="1" dirty="0"/>
              <a:t>воспитатель  </a:t>
            </a:r>
            <a:r>
              <a:rPr lang="ru-RU" b="1" dirty="0" smtClean="0"/>
              <a:t>высшей квалификационной категории</a:t>
            </a:r>
          </a:p>
          <a:p>
            <a:pPr algn="ctr"/>
            <a:endParaRPr lang="ru-RU" dirty="0"/>
          </a:p>
          <a:p>
            <a:r>
              <a:rPr lang="ru-RU" b="1" dirty="0"/>
              <a:t>-</a:t>
            </a:r>
            <a:r>
              <a:rPr lang="ru-RU" b="1" dirty="0" smtClean="0"/>
              <a:t>лауреат</a:t>
            </a:r>
            <a:r>
              <a:rPr lang="ru-RU" b="1" dirty="0"/>
              <a:t>  городского  конкурса 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Учитель года – 2008»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4021158"/>
            <a:ext cx="43924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Arial Black" pitchFamily="34" charset="0"/>
              </a:rPr>
              <a:t>Швецова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 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Светлана Владимировна,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dirty="0"/>
              <a:t>в</a:t>
            </a:r>
            <a:r>
              <a:rPr lang="ru-RU" b="1" dirty="0" smtClean="0"/>
              <a:t>оспитатель  </a:t>
            </a:r>
            <a:r>
              <a:rPr lang="ru-RU" b="1" dirty="0"/>
              <a:t>высшей </a:t>
            </a:r>
            <a:endParaRPr lang="ru-RU" b="1" dirty="0" smtClean="0"/>
          </a:p>
          <a:p>
            <a:pPr algn="ctr"/>
            <a:r>
              <a:rPr lang="ru-RU" b="1" dirty="0" smtClean="0"/>
              <a:t>квалификационной </a:t>
            </a:r>
            <a:r>
              <a:rPr lang="ru-RU" b="1" dirty="0"/>
              <a:t>категории</a:t>
            </a:r>
            <a:endParaRPr lang="ru-RU" dirty="0"/>
          </a:p>
          <a:p>
            <a:pPr algn="ctr"/>
            <a:endParaRPr lang="ru-RU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победитель</a:t>
            </a:r>
            <a:r>
              <a:rPr lang="ru-RU" b="1" dirty="0"/>
              <a:t>  городского  конкурса 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«Учитель года – 2009</a:t>
            </a:r>
            <a:r>
              <a:rPr lang="ru-RU" b="1" dirty="0" smtClean="0"/>
              <a:t>»,</a:t>
            </a:r>
            <a:endParaRPr lang="ru-RU" dirty="0"/>
          </a:p>
          <a:p>
            <a:r>
              <a:rPr lang="ru-RU" b="1" dirty="0"/>
              <a:t>-  участник областного этапа  Всероссийского конкурса  «Учитель  России – 2009»</a:t>
            </a:r>
            <a:endParaRPr lang="ru-RU" dirty="0"/>
          </a:p>
        </p:txBody>
      </p:sp>
      <p:pic>
        <p:nvPicPr>
          <p:cNvPr id="10" name="Picture 2" descr="http://teremok29.ucoz.com/788735800f6c447de68c3dfaf7fe24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9"/>
            <a:ext cx="1187624" cy="11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9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imothykurek.com/wp-content/uploads/2017/10/vector-stars-background-vector-art-graphics-freevector-on-stars-background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58" y="260648"/>
            <a:ext cx="23812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3498"/>
            <a:ext cx="23812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708698"/>
            <a:ext cx="41044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Кирсанова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Наталья Александровна,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dirty="0"/>
              <a:t>воспитатель </a:t>
            </a:r>
            <a:r>
              <a:rPr lang="ru-RU" b="1" dirty="0" smtClean="0"/>
              <a:t> высшей </a:t>
            </a:r>
          </a:p>
          <a:p>
            <a:pPr algn="ctr"/>
            <a:r>
              <a:rPr lang="ru-RU" b="1" dirty="0" smtClean="0"/>
              <a:t>квалификационной категории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лауреат</a:t>
            </a:r>
            <a:r>
              <a:rPr lang="ru-RU" b="1" dirty="0"/>
              <a:t>  городского  конкурса 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Воспитатель года – 2010»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3765848"/>
            <a:ext cx="47160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Arial Black" pitchFamily="34" charset="0"/>
              </a:rPr>
              <a:t>Аржанцева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 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Наталья Александровна,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/>
              <a:t>воспитатель  </a:t>
            </a:r>
            <a:r>
              <a:rPr lang="ru-RU" b="1" dirty="0"/>
              <a:t>высшей </a:t>
            </a:r>
          </a:p>
          <a:p>
            <a:pPr algn="ctr"/>
            <a:r>
              <a:rPr lang="ru-RU" b="1" dirty="0"/>
              <a:t>квалификационной категории</a:t>
            </a:r>
            <a:endParaRPr lang="ru-RU" dirty="0"/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победитель</a:t>
            </a:r>
            <a:r>
              <a:rPr lang="ru-RU" b="1" dirty="0"/>
              <a:t>  городского  конкурса 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Воспитатель года – 2012</a:t>
            </a:r>
            <a:r>
              <a:rPr lang="ru-RU" b="1" dirty="0" smtClean="0"/>
              <a:t>»,</a:t>
            </a:r>
          </a:p>
          <a:p>
            <a:endParaRPr lang="ru-RU" dirty="0"/>
          </a:p>
          <a:p>
            <a:r>
              <a:rPr lang="ru-RU" b="1" dirty="0"/>
              <a:t> - участник </a:t>
            </a:r>
            <a:r>
              <a:rPr lang="ru-RU" b="1" dirty="0" smtClean="0"/>
              <a:t>областного этапа</a:t>
            </a:r>
            <a:r>
              <a:rPr lang="ru-RU" b="1" dirty="0"/>
              <a:t>  Всероссийского конкурса  «Воспитатель России – 2012»</a:t>
            </a:r>
            <a:endParaRPr lang="ru-RU" dirty="0"/>
          </a:p>
        </p:txBody>
      </p:sp>
      <p:pic>
        <p:nvPicPr>
          <p:cNvPr id="7" name="Picture 2" descr="http://teremok29.ucoz.com/788735800f6c447de68c3dfaf7fe24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9"/>
            <a:ext cx="1187624" cy="11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8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imothykurek.com/wp-content/uploads/2017/10/vector-stars-background-vector-art-graphics-freevector-on-stars-background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06" y="315954"/>
            <a:ext cx="2503052" cy="34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255"/>
            <a:ext cx="23812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790231"/>
            <a:ext cx="41764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Шаблина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Лариса Васильевна,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dirty="0"/>
              <a:t>музыкальный  руководитель высшей </a:t>
            </a:r>
          </a:p>
          <a:p>
            <a:pPr algn="ctr"/>
            <a:r>
              <a:rPr lang="ru-RU" b="1" dirty="0"/>
              <a:t>квалификационной категории</a:t>
            </a:r>
            <a:endParaRPr lang="ru-RU" dirty="0"/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победитель</a:t>
            </a:r>
            <a:r>
              <a:rPr lang="ru-RU" b="1" dirty="0"/>
              <a:t>  городского  </a:t>
            </a:r>
            <a:r>
              <a:rPr lang="ru-RU" b="1" dirty="0" smtClean="0"/>
              <a:t>конкурса</a:t>
            </a:r>
          </a:p>
          <a:p>
            <a:r>
              <a:rPr lang="ru-RU" b="1" dirty="0" smtClean="0"/>
              <a:t>«</a:t>
            </a:r>
            <a:r>
              <a:rPr lang="ru-RU" b="1" dirty="0"/>
              <a:t>Воспитатель года – 2013</a:t>
            </a:r>
            <a:r>
              <a:rPr lang="ru-RU" b="1" dirty="0" smtClean="0"/>
              <a:t>»,</a:t>
            </a:r>
            <a:endParaRPr lang="ru-RU" dirty="0"/>
          </a:p>
          <a:p>
            <a:r>
              <a:rPr lang="ru-RU" b="1" dirty="0"/>
              <a:t> - финалист  областного этапа 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Всероссийского </a:t>
            </a:r>
            <a:r>
              <a:rPr lang="ru-RU" b="1" dirty="0" smtClean="0"/>
              <a:t>  конкурса</a:t>
            </a:r>
            <a:r>
              <a:rPr lang="ru-RU" b="1" dirty="0"/>
              <a:t> 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Воспитатель России – 2013»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790230"/>
            <a:ext cx="46085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Асанова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Елена Сергеевна,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dirty="0"/>
              <a:t>воспитатель высшей </a:t>
            </a:r>
          </a:p>
          <a:p>
            <a:pPr algn="ctr"/>
            <a:r>
              <a:rPr lang="ru-RU" b="1" dirty="0"/>
              <a:t>квалификационной категории</a:t>
            </a:r>
            <a:endParaRPr lang="ru-RU" dirty="0"/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победитель</a:t>
            </a:r>
            <a:r>
              <a:rPr lang="ru-RU" b="1" dirty="0"/>
              <a:t>  городского  конкурса 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Воспитатель года – 2016</a:t>
            </a:r>
            <a:r>
              <a:rPr lang="ru-RU" b="1" dirty="0" smtClean="0"/>
              <a:t>»,</a:t>
            </a:r>
            <a:endParaRPr lang="ru-RU" dirty="0"/>
          </a:p>
          <a:p>
            <a:r>
              <a:rPr lang="ru-RU" b="1" dirty="0"/>
              <a:t>- участник областного этапа  Всероссийского конкурса  «Воспитатель России – 2016»</a:t>
            </a:r>
            <a:endParaRPr lang="ru-RU" dirty="0"/>
          </a:p>
        </p:txBody>
      </p:sp>
      <p:pic>
        <p:nvPicPr>
          <p:cNvPr id="2050" name="Picture 2" descr="http://teremok29.ucoz.com/788735800f6c447de68c3dfaf7fe24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9"/>
            <a:ext cx="1187624" cy="11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6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imothykurek.com/wp-content/uploads/2017/10/vector-stars-background-vector-art-graphics-freevector-on-stars-background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4149079"/>
            <a:ext cx="698254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Arial Black" pitchFamily="34" charset="0"/>
              </a:rPr>
              <a:t>Сауткина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Галина Николаевна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,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b="1" dirty="0"/>
              <a:t>воспитатель высшей </a:t>
            </a:r>
          </a:p>
          <a:p>
            <a:pPr algn="ctr"/>
            <a:r>
              <a:rPr lang="ru-RU" b="1" dirty="0"/>
              <a:t>квалификационной категории</a:t>
            </a:r>
            <a:endParaRPr lang="ru-RU" dirty="0"/>
          </a:p>
          <a:p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b="1" dirty="0"/>
              <a:t>победитель  городского  конкурса  </a:t>
            </a:r>
          </a:p>
          <a:p>
            <a:pPr algn="ctr"/>
            <a:r>
              <a:rPr lang="ru-RU" b="1" dirty="0"/>
              <a:t>«Воспитатель года – </a:t>
            </a:r>
            <a:r>
              <a:rPr lang="ru-RU" b="1" dirty="0" smtClean="0"/>
              <a:t>2018»,</a:t>
            </a:r>
            <a:endParaRPr lang="ru-RU" dirty="0"/>
          </a:p>
          <a:p>
            <a:pPr algn="ctr"/>
            <a:r>
              <a:rPr lang="ru-RU" b="1" dirty="0"/>
              <a:t>- участник областного этапа  Всероссийского конкурса  «Воспитатель России – </a:t>
            </a:r>
            <a:r>
              <a:rPr lang="ru-RU" b="1" dirty="0" smtClean="0"/>
              <a:t>2018»</a:t>
            </a:r>
            <a:endParaRPr lang="ru-RU" dirty="0"/>
          </a:p>
        </p:txBody>
      </p:sp>
      <p:pic>
        <p:nvPicPr>
          <p:cNvPr id="1026" name="Picture 2" descr="C:\Users\User\Desktop\с рабочего стола\САУТКИНА Рязань\Сауткина Галина Николаев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88639"/>
            <a:ext cx="2499574" cy="3746641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eremok29.ucoz.com/788735800f6c447de68c3dfaf7fe24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9"/>
            <a:ext cx="1187624" cy="11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076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</Words>
  <Application>Microsoft Office PowerPoint</Application>
  <PresentationFormat>Экран (4:3)</PresentationFormat>
  <Paragraphs>57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2018-02-21T08:51:45Z</dcterms:created>
  <dcterms:modified xsi:type="dcterms:W3CDTF">2018-04-28T07:31:44Z</dcterms:modified>
</cp:coreProperties>
</file>