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4" r:id="rId6"/>
    <p:sldId id="261" r:id="rId7"/>
    <p:sldId id="280" r:id="rId8"/>
    <p:sldId id="259" r:id="rId9"/>
    <p:sldId id="260" r:id="rId10"/>
    <p:sldId id="279" r:id="rId11"/>
    <p:sldId id="278" r:id="rId12"/>
    <p:sldId id="277" r:id="rId13"/>
    <p:sldId id="268" r:id="rId14"/>
    <p:sldId id="272" r:id="rId15"/>
    <p:sldId id="276" r:id="rId16"/>
    <p:sldId id="275" r:id="rId17"/>
    <p:sldId id="273" r:id="rId18"/>
    <p:sldId id="269" r:id="rId19"/>
    <p:sldId id="274" r:id="rId20"/>
    <p:sldId id="270" r:id="rId21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84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0.jpe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24.jpeg"/><Relationship Id="rId4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27.jpeg"/><Relationship Id="rId4" Type="http://schemas.microsoft.com/office/2007/relationships/hdphoto" Target="../media/hdphoto1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30.jpeg"/><Relationship Id="rId10" Type="http://schemas.microsoft.com/office/2007/relationships/hdphoto" Target="../media/hdphoto25.wdp"/><Relationship Id="rId4" Type="http://schemas.microsoft.com/office/2007/relationships/hdphoto" Target="../media/hdphoto22.wdp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7.wdp"/><Relationship Id="rId5" Type="http://schemas.openxmlformats.org/officeDocument/2006/relationships/image" Target="../media/image34.jpeg"/><Relationship Id="rId10" Type="http://schemas.microsoft.com/office/2007/relationships/hdphoto" Target="../media/hdphoto29.wdp"/><Relationship Id="rId4" Type="http://schemas.microsoft.com/office/2007/relationships/hdphoto" Target="../media/hdphoto26.wdp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5" Type="http://schemas.openxmlformats.org/officeDocument/2006/relationships/image" Target="../media/image38.jpeg"/><Relationship Id="rId4" Type="http://schemas.microsoft.com/office/2007/relationships/hdphoto" Target="../media/hdphoto3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5" Type="http://schemas.openxmlformats.org/officeDocument/2006/relationships/image" Target="../media/image41.jpeg"/><Relationship Id="rId4" Type="http://schemas.microsoft.com/office/2007/relationships/hdphoto" Target="../media/hdphoto3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5" Type="http://schemas.openxmlformats.org/officeDocument/2006/relationships/image" Target="../media/image43.jpeg"/><Relationship Id="rId4" Type="http://schemas.microsoft.com/office/2007/relationships/hdphoto" Target="../media/hdphoto3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12" Type="http://schemas.microsoft.com/office/2007/relationships/hdphoto" Target="../media/hdphoto4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9.wdp"/><Relationship Id="rId11" Type="http://schemas.openxmlformats.org/officeDocument/2006/relationships/image" Target="../media/image49.jpeg"/><Relationship Id="rId5" Type="http://schemas.openxmlformats.org/officeDocument/2006/relationships/image" Target="../media/image46.jpeg"/><Relationship Id="rId10" Type="http://schemas.microsoft.com/office/2007/relationships/hdphoto" Target="../media/hdphoto41.wdp"/><Relationship Id="rId4" Type="http://schemas.microsoft.com/office/2007/relationships/hdphoto" Target="../media/hdphoto38.wdp"/><Relationship Id="rId9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jpe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12" Type="http://schemas.microsoft.com/office/2007/relationships/hdphoto" Target="../media/hdphoto1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8.jpeg"/><Relationship Id="rId5" Type="http://schemas.openxmlformats.org/officeDocument/2006/relationships/image" Target="../media/image15.jpe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 r="1646" b="8145"/>
          <a:stretch>
            <a:fillRect/>
          </a:stretch>
        </p:blipFill>
        <p:spPr bwMode="auto">
          <a:xfrm>
            <a:off x="428604" y="1714480"/>
            <a:ext cx="6072230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2844" y="539552"/>
            <a:ext cx="2974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ГРУППА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05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392" y="0"/>
            <a:ext cx="7046640" cy="939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D:\Рабочий стол\фото с тел 3\20190911_110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4" y="6801746"/>
            <a:ext cx="3972886" cy="223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Рабочий стол\фото с тел 3\20190911_1122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2" y="4355976"/>
            <a:ext cx="4049688" cy="22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Рабочий стол\фото с тел 3\20190911_1122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310" y="4499992"/>
            <a:ext cx="2477637" cy="440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Рабочий стол\фото с тел 3\20190829_09222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75"/>
          <a:stretch/>
        </p:blipFill>
        <p:spPr bwMode="auto">
          <a:xfrm>
            <a:off x="1052736" y="255042"/>
            <a:ext cx="4540745" cy="280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28801" y="3059832"/>
            <a:ext cx="4464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Пусть игрушки дружат с нами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Обижать мы их не станем,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Поиграем и потом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Все на место уберем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0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:\Рабочий стол\фото с тел 3\20190917_101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2" y="2555776"/>
            <a:ext cx="486453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Рабочий стол\фото с тел 3\20190917_102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" y="166589"/>
            <a:ext cx="40964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Рабочий стол\фото с тел 3\20190708_1050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5652120"/>
            <a:ext cx="537659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9093" y="683568"/>
            <a:ext cx="2736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Каравай, каравай, кого хочешь выбирай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0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D:\Рабочий стол\фото с тел 3\20190918_1615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51520"/>
            <a:ext cx="2895786" cy="51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Рабочий стол\фото с тел 3\20190918_1616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251519"/>
            <a:ext cx="2880320" cy="512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Рабочий стол\фото с тел 3\20190829_0909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48" y="5885636"/>
            <a:ext cx="4653136" cy="261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0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D:\Рабочий стол\фото с тел 3\20190923_091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97" y="743103"/>
            <a:ext cx="2363293" cy="420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Рабочий стол\фото с тел 3\20190927_0924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949" y="2843808"/>
            <a:ext cx="4162051" cy="234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Рабочий стол\фото с тел 3\20190927_092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995" y="404741"/>
            <a:ext cx="4162051" cy="234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Рабочий стол\фото с тел 3\20190822_09233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96" y="5580112"/>
            <a:ext cx="5301208" cy="298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03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2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D:\Рабочий стол\фото с тел 3\20190923_103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79512"/>
            <a:ext cx="5373216" cy="302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Рабочий стол\фото с тел 3\20190923_1050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335685"/>
            <a:ext cx="3861048" cy="217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Рабочий стол\фото с тел 3\20190923_1053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24"/>
          <a:stretch/>
        </p:blipFill>
        <p:spPr bwMode="auto">
          <a:xfrm>
            <a:off x="4282163" y="4969069"/>
            <a:ext cx="2450237" cy="408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Рабочий стол\фото с тел 3\20191021_11095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159"/>
          <a:stretch/>
        </p:blipFill>
        <p:spPr bwMode="auto">
          <a:xfrm>
            <a:off x="757399" y="5652120"/>
            <a:ext cx="2783182" cy="340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93704" y="3201946"/>
            <a:ext cx="26642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прогулку выходи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Свежим воздухом дыши,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только помни при уходе: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Одеваться по погоде</a:t>
            </a:r>
          </a:p>
        </p:txBody>
      </p:sp>
    </p:spTree>
    <p:extLst>
      <p:ext uri="{BB962C8B-B14F-4D97-AF65-F5344CB8AC3E}">
        <p14:creationId xmlns:p14="http://schemas.microsoft.com/office/powerpoint/2010/main" val="406762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D:\Рабочий стол\фото с тел 3\20190708_1018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5" r="15270"/>
          <a:stretch/>
        </p:blipFill>
        <p:spPr bwMode="auto">
          <a:xfrm>
            <a:off x="142852" y="928662"/>
            <a:ext cx="4148576" cy="294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Рабочий стол\фото с тел 3\20190708_1008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827"/>
          <a:stretch/>
        </p:blipFill>
        <p:spPr bwMode="auto">
          <a:xfrm>
            <a:off x="214290" y="5072066"/>
            <a:ext cx="4462971" cy="286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Рабочий стол\фото с тел 3\20190708_10154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98"/>
          <a:stretch/>
        </p:blipFill>
        <p:spPr bwMode="auto">
          <a:xfrm>
            <a:off x="4357694" y="1357290"/>
            <a:ext cx="2291284" cy="355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2822" y="611560"/>
            <a:ext cx="2920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семьи, любви и верности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0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Рабочий стол\фото с тел 3\20190927_1324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2" y="357158"/>
            <a:ext cx="2753735" cy="48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абочий стол\фото с тел 3\20191018_1333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46" y="5508105"/>
            <a:ext cx="5622343" cy="316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24944" y="1835696"/>
            <a:ext cx="3933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Ножки гуляли, тоже устали.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Глазки устали, спать им пора.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Маргарита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сказала:- Я тоже устала!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Под одеяло ножки, и глазки, и я.</a:t>
            </a:r>
          </a:p>
        </p:txBody>
      </p:sp>
    </p:spTree>
    <p:extLst>
      <p:ext uri="{BB962C8B-B14F-4D97-AF65-F5344CB8AC3E}">
        <p14:creationId xmlns:p14="http://schemas.microsoft.com/office/powerpoint/2010/main" val="40870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D:\Рабочий стол\фото с тел 3\20190829_0908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295564"/>
            <a:ext cx="5373216" cy="302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Рабочий стол\фото с тел 3\20190911_1105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10" y="3488410"/>
            <a:ext cx="4653136" cy="261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Рабочий стол\фото с тел 3\20191021_0915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0847">
            <a:off x="1211519" y="6331438"/>
            <a:ext cx="4614338" cy="259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62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D:\Рабочий стол\фото с тел 3\20190911_110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323528"/>
            <a:ext cx="2529681" cy="449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Рабочий стол\фото с тел 3\20191023_0938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56" b="16610"/>
          <a:stretch/>
        </p:blipFill>
        <p:spPr bwMode="auto">
          <a:xfrm>
            <a:off x="226377" y="5364088"/>
            <a:ext cx="2419936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Рабочий стол\фото с тел 3\20191022_1618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257" y="410033"/>
            <a:ext cx="384042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абочий стол\фото с тел 3\20191023_09391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28" y="2843808"/>
            <a:ext cx="3949055" cy="222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Рабочий стол\фото с тел 3\20190910_16203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5364088"/>
            <a:ext cx="2004687" cy="35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03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Рабочий стол\фото с тел 3\20191023_084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1" y="323528"/>
            <a:ext cx="627269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40768" y="392392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Осенняя выставка поделок из овощей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0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b="4250"/>
          <a:stretch>
            <a:fillRect/>
          </a:stretch>
        </p:blipFill>
        <p:spPr bwMode="auto">
          <a:xfrm>
            <a:off x="238150" y="500034"/>
            <a:ext cx="6381700" cy="807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211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2643174"/>
            <a:ext cx="6858000" cy="923330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3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b="4348"/>
          <a:stretch>
            <a:fillRect/>
          </a:stretch>
        </p:blipFill>
        <p:spPr bwMode="auto">
          <a:xfrm>
            <a:off x="476672" y="395536"/>
            <a:ext cx="6136430" cy="828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28800" y="2843808"/>
            <a:ext cx="403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Конькова Ольга Николаевна</a:t>
            </a:r>
          </a:p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Абанина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Ольга Александровна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4824" y="4283968"/>
            <a:ext cx="3661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Прожога Марина Викторовна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4824" y="5580112"/>
            <a:ext cx="39604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Шаблина Лариса Васильевна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838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671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07"/>
            <a:ext cx="6858000" cy="912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37822" y="1433615"/>
            <a:ext cx="1996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1.Рисование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2.Музыкальное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3.ОБЖ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29066" y="1331640"/>
            <a:ext cx="1982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1.ФЭМП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2.Физкультурное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3.Чтение художественной литературы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8670" y="4071934"/>
            <a:ext cx="2214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1.Развитие речи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2.Физкультурное (на прогулке)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3.Конструирование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7631" y="4071934"/>
            <a:ext cx="2427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1.Музыкальное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2.Ознакомление с окружающим миром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3.Хоз.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ытовой труд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14752" y="6732240"/>
            <a:ext cx="250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1.Лепка/ Аппликация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2.Физкультурное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3.Вечер развлечений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8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tvet.imgsmail.ru/download/18080341_d9ef9346cacb484d083a8daa9ffd1628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02" y="227075"/>
            <a:ext cx="6122195" cy="868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62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Рабочий стол\фото с тел 3\20191018_1553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5" r="19210"/>
          <a:stretch/>
        </p:blipFill>
        <p:spPr bwMode="auto">
          <a:xfrm>
            <a:off x="1052736" y="683568"/>
            <a:ext cx="4347964" cy="320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абочий стол\фото с тел 3\20191023_1145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4208621"/>
            <a:ext cx="267329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Рабочий стол\фото с тел 3\20191023_11463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 bwMode="auto">
          <a:xfrm>
            <a:off x="3479690" y="5228472"/>
            <a:ext cx="2757622" cy="365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73016" y="3851920"/>
            <a:ext cx="2880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Мы сегодня утром рано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Умывались из под крана.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Вовремя за стол все сели,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Не спеша свой завтрак съели</a:t>
            </a:r>
          </a:p>
        </p:txBody>
      </p:sp>
    </p:spTree>
    <p:extLst>
      <p:ext uri="{BB962C8B-B14F-4D97-AF65-F5344CB8AC3E}">
        <p14:creationId xmlns:p14="http://schemas.microsoft.com/office/powerpoint/2010/main" val="245971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50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Рабочий стол\фото с тел 3\20190902_1154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45" y="563191"/>
            <a:ext cx="2207210" cy="39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Рабочий стол\фото с тел 3\20191024_1147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35" y="5148064"/>
            <a:ext cx="2218977" cy="367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чий стол\фото с тел 3\20191023_1150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31" y="3455493"/>
            <a:ext cx="3017300" cy="53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73016" y="35496"/>
            <a:ext cx="32403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Утро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ясное пришло,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Завтрак утро принесло.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 пушистой белочки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Орехи на тарелочке.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 котенка и щенка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Два стакана молока,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 мышонка вкусный сыр,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 лисы густой кефир.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 зайчат печенье,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 пчелы варенье.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 в тарелку нашу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Мы положим кашу!</a:t>
            </a:r>
          </a:p>
        </p:txBody>
      </p:sp>
    </p:spTree>
    <p:extLst>
      <p:ext uri="{BB962C8B-B14F-4D97-AF65-F5344CB8AC3E}">
        <p14:creationId xmlns:p14="http://schemas.microsoft.com/office/powerpoint/2010/main" val="21374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Рабочий стол\фото с тел 3\20190903_091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7" y="347097"/>
            <a:ext cx="3938636" cy="221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абочий стол\фото с тел 3\20190903_0912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789" b="15502"/>
          <a:stretch/>
        </p:blipFill>
        <p:spPr bwMode="auto">
          <a:xfrm>
            <a:off x="94937" y="2699792"/>
            <a:ext cx="3505319" cy="213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Рабочий стол\фото с тел 3\20190917_0912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6422" b="18251"/>
          <a:stretch/>
        </p:blipFill>
        <p:spPr bwMode="auto">
          <a:xfrm>
            <a:off x="3861048" y="2843808"/>
            <a:ext cx="2613510" cy="384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Рабочий стол\фото с тел 3\20190927_09193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10" y="7097233"/>
            <a:ext cx="3470998" cy="19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абочий стол\фото с тел 3\20190917_09121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49"/>
          <a:stretch/>
        </p:blipFill>
        <p:spPr bwMode="auto">
          <a:xfrm>
            <a:off x="97244" y="4932040"/>
            <a:ext cx="3503012" cy="213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77072" y="467544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Воспитатель помогает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Много нового узнать.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Учимся мы здесь, играя,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Легче мир так познавать.</a:t>
            </a:r>
          </a:p>
        </p:txBody>
      </p:sp>
    </p:spTree>
    <p:extLst>
      <p:ext uri="{BB962C8B-B14F-4D97-AF65-F5344CB8AC3E}">
        <p14:creationId xmlns:p14="http://schemas.microsoft.com/office/powerpoint/2010/main" val="96867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214</Words>
  <Application>Microsoft Office PowerPoint</Application>
  <PresentationFormat>Экран (4:3)</PresentationFormat>
  <Paragraphs>56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28</cp:revision>
  <dcterms:created xsi:type="dcterms:W3CDTF">2019-10-18T17:12:11Z</dcterms:created>
  <dcterms:modified xsi:type="dcterms:W3CDTF">2019-11-08T07:54:18Z</dcterms:modified>
</cp:coreProperties>
</file>