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358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9233AE-E20F-4B21-A0AD-F01F174497C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F2ABC4B-5C59-48A4-B7AD-4F3561813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672" y="1187624"/>
            <a:ext cx="6048672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Быть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воспитателем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- моя мечта с самого детства, больше никогда ни о какой профессии и не думала. Мне очень нравится работать с 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детьми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заниматься, играть, развлекаться, смеяться вместе с ними. Думать о детях, заботиться о них, любить их - самое прекрасное чувство, которое дано испытать человеку.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Мне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интересно в детском саду, мне нравится и весёлый гомон детских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голосов,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бесчисленные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«Почему?»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нравится наблюдать за тем, как вчера ещё робкий неуверенный в себе человечек совершенствуется и набирает силу с каждым днём.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Воспитатель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возможность постоянно находиться в мире детства, в мире сказки и фантазии. Я всё больше убеждаюсь, что выбрала правильный профессиональный путь. Работая воспитателем уже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два года,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 могу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сказать: «Лучше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моей профессии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нет!».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Педагогика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моё призвание, любимое дело, увлечение, хобби, работа. Самое важное достижение в работе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детьми- это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когда дети тебя любят и радуются встрече с тобой, когда они желают приходить в группу. Как всё живое тянется к доброму, светлому, так и наши дети любят тех, кто проявляет к ним материнскую заботу, чьи руки согревают их своим теплом.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648" y="251520"/>
            <a:ext cx="63367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Эссе «Я — педагог, </a:t>
            </a:r>
          </a:p>
          <a:p>
            <a:pPr algn="ctr"/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 — воспитатель»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55" y="755577"/>
            <a:ext cx="619268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моей группы с удовольствием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утром идут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детский сад, значит им хорошо и уютно. Для меня лучшая награда-сияние детских глаз, их радостная улыбка и слова: "Я завтра приду, вы будете меня ждать?"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Основным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своей работе считаю - это создание комфортной, доброжелательной атмосферы в группе. Мне хочется, чтобы в моей группе всегда царили счастье познания, радость общения, атмосфера любви и творчества, единство воспитанника и воспитателя.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моей работе каждому ребёнку необходимы любовь, понимание его индивидуальности. Зная особенности каждого ребёнка, я стараюсь так построить день, чтобы каждый ребёнок получил максимум возможностей для самовыражения и развития. В своей работе я стремлюсь избегать монотонности, стараюсь разумно чередовать труд и обучение, отдых и игры, чтобы детям некогда было скучать.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стараюсь быть для детей другом, быть рядом с ними, а не над ними.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3">
      <a:dk1>
        <a:sysClr val="windowText" lastClr="000000"/>
      </a:dk1>
      <a:lt1>
        <a:sysClr val="window" lastClr="FFFFFF"/>
      </a:lt1>
      <a:dk2>
        <a:srgbClr val="700088"/>
      </a:dk2>
      <a:lt2>
        <a:srgbClr val="4E005F"/>
      </a:lt2>
      <a:accent1>
        <a:srgbClr val="AB004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5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Century Gothic</vt:lpstr>
      <vt:lpstr>Times New Roman</vt:lpstr>
      <vt:lpstr>Verdana</vt:lpstr>
      <vt:lpstr>Wingdings 2</vt:lpstr>
      <vt:lpstr>Яркая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6</cp:revision>
  <dcterms:created xsi:type="dcterms:W3CDTF">2020-01-16T17:26:09Z</dcterms:created>
  <dcterms:modified xsi:type="dcterms:W3CDTF">2020-01-17T12:32:48Z</dcterms:modified>
</cp:coreProperties>
</file>