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6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54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6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0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3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5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C7453-15D0-4683-8B7E-53ABCCAFF3BF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B643-4880-4967-87F2-E73659D88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1-29.userapi.com/c206820/v206820136/17bc31/LoDLsWwuB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6" y="0"/>
            <a:ext cx="4702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1-84.userapi.com/c206820/v206820136/17bc1f/4PKcW7fTyq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6" y="0"/>
            <a:ext cx="4707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8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1-86.userapi.com/c206820/v206820136/17bc28/ZBhdY_7lw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5" y="0"/>
            <a:ext cx="4941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22.userapi.com/c206820/v206820136/17bc3a/7fLrXUh--6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15" y="0"/>
            <a:ext cx="4881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1-25.userapi.com/c206820/v206820136/17bc43/tUlTK_u4B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" y="0"/>
            <a:ext cx="4886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26.userapi.com/c206820/v206820136/17bc4c/GFa3cMQl1j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0"/>
            <a:ext cx="4885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натлья</dc:creator>
  <cp:lastModifiedBy>натлья</cp:lastModifiedBy>
  <cp:revision>1</cp:revision>
  <dcterms:created xsi:type="dcterms:W3CDTF">2020-09-30T12:42:25Z</dcterms:created>
  <dcterms:modified xsi:type="dcterms:W3CDTF">2020-09-30T12:47:12Z</dcterms:modified>
</cp:coreProperties>
</file>