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30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7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3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6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2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376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6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7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1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12366-DFE8-43DB-8996-75EB7FBE13B5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31EC-2366-4EA4-9896-97A9A214F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3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1-19.userapi.com/c855520/v855520877/2336f2/EKNYoBOET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2" y="0"/>
            <a:ext cx="4747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1-83.userapi.com/c855520/v855520877/2336fb/gqvg7__4q9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31" y="0"/>
            <a:ext cx="4807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1-27.userapi.com/c855520/v855520877/233704/pL74miKw_K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15" y="0"/>
            <a:ext cx="4711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un1-83.userapi.com/c855520/v855520877/23370d/w6VWt6G_8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14" y="0"/>
            <a:ext cx="4645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натлья</dc:creator>
  <cp:lastModifiedBy>натлья</cp:lastModifiedBy>
  <cp:revision>1</cp:revision>
  <dcterms:created xsi:type="dcterms:W3CDTF">2020-09-30T12:38:21Z</dcterms:created>
  <dcterms:modified xsi:type="dcterms:W3CDTF">2020-09-30T12:41:21Z</dcterms:modified>
</cp:coreProperties>
</file>