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72" r:id="rId5"/>
    <p:sldId id="273" r:id="rId6"/>
    <p:sldId id="256" r:id="rId7"/>
    <p:sldId id="268" r:id="rId8"/>
    <p:sldId id="269" r:id="rId9"/>
    <p:sldId id="279" r:id="rId10"/>
    <p:sldId id="271" r:id="rId11"/>
    <p:sldId id="275" r:id="rId12"/>
    <p:sldId id="274" r:id="rId13"/>
    <p:sldId id="278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172200" cy="1944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«ЛЮДИ ТАК НЕ ДЕЛЯТСЯ: ИНВАЛИД – НЕ ИНВАЛИД»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172200" cy="929698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Составила: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Игонькина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Н.Б.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zrf.ru/userfiles/image/novosti_3/katalogi/25-2-14-Sasjvj-paraolimpiskae-estafeta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916"/>
            <a:ext cx="7488832" cy="56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8052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Её </a:t>
            </a:r>
            <a:r>
              <a:rPr lang="ru-RU" dirty="0"/>
              <a:t>девиз – сотвори себя сама, найди время, а не оправдание.</a:t>
            </a:r>
          </a:p>
        </p:txBody>
      </p:sp>
    </p:spTree>
    <p:extLst>
      <p:ext uri="{BB962C8B-B14F-4D97-AF65-F5344CB8AC3E}">
        <p14:creationId xmlns:p14="http://schemas.microsoft.com/office/powerpoint/2010/main" val="489619768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3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3">
                    <a:lumMod val="75000"/>
                  </a:schemeClr>
                </a:solidFill>
              </a:rPr>
              <a:t>ЛИЛИЯ КОРОЛЕВИЧ: ТВОРИТ, ПРЕВОЗМОГАЯ БОЛЬ…</a:t>
            </a:r>
          </a:p>
        </p:txBody>
      </p:sp>
      <p:pic>
        <p:nvPicPr>
          <p:cNvPr id="5122" name="Picture 2" descr="DSC_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6514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06040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kontakte.info/photos/aHR0cHM6Ly9wcC51c2VyYXBpLmNvbS9jNjM3NjIzL3Y2Mzc2MjM4MTcvNDYyYjcvdDc0RUdEcm91SGcuanBn/liliya-korole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344417" cy="32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kontakte.info/photos/aHR0cHM6Ly9wcC51c2VyYXBpLmNvbS9jODQxNTMyL3Y4NDE1MzI1NTYvMjRjYWYvNmwxWkZNTzRKazguanBn/liliya-korole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264049" cy="45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Творчеством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она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начала заниматься с детства.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4" name="Picture 8" descr="http://i.mycdn.me/image?id=858589889294&amp;t=43&amp;plc=WEB&amp;ts=00000000c600a202be&amp;tkn=*Fg__qcut7_gdVuRG8-ePcDAir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4" y="433591"/>
            <a:ext cx="3000300" cy="30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38994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mage?id=855431353614&amp;t=3&amp;plc=WEB&amp;tkn=*RhGzXsbPPwhGDPP3kPLW3Kb9j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998"/>
            <a:ext cx="3096343" cy="36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id=855431353870&amp;t=3&amp;plc=WEB&amp;tkn=*kvzGEqdLXlm-o_Z2ImO8WgQJo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00"/>
            <a:ext cx="3235333" cy="35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id=848796844814&amp;t=3&amp;plc=WEB&amp;tkn=*-7hVAWGao-7f8-4R8pNnKcDfrb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3" y="3621830"/>
            <a:ext cx="3754671" cy="32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mage?id=848796845070&amp;t=3&amp;plc=WEB&amp;tkn=*nh6P6Iy_5bCpMYs65C7uAlgvF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98"/>
            <a:ext cx="2692896" cy="35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mage?id=855431354126&amp;t=3&amp;plc=WEB&amp;tkn=*xbi6BvkpY1w7exwdJzaIOYMekU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621832"/>
            <a:ext cx="3384376" cy="32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89648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mage?id=860434335246&amp;t=3&amp;plc=WEB&amp;tkn=*pgGsiERGPRiWhMH4wKZcB3jBbv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75"/>
            <a:ext cx="4176463" cy="3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mage?id=859521327118&amp;t=3&amp;plc=WEB&amp;tkn=*6fMwJ5rjK1DMbix3v45-WJxTc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301"/>
            <a:ext cx="4248472" cy="36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mycdn.me/image?id=858823274254&amp;t=3&amp;plc=WEB&amp;tkn=*VkD3o_XRheuvr7svL4IQvNYA63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0618"/>
            <a:ext cx="4239080" cy="34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mycdn.me/image?id=858523687694&amp;t=3&amp;plc=WEB&amp;tkn=*DrZ8p_p-M-J8OwgY_gt0VxWdB_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17033"/>
            <a:ext cx="4248472" cy="30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33498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76872"/>
            <a:ext cx="51845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</a:t>
            </a:r>
            <a:r>
              <a:rPr lang="ru-RU" sz="37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внимание!</a:t>
            </a:r>
            <a:endParaRPr lang="ru-RU" sz="37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91430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ДЕКАБРЯ – МЕЖДУНАРОДНЫЙ ДЕНЬ ИНВАЛИДОВ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ВСЕ РАВНЫ. </a:t>
            </a:r>
          </a:p>
          <a:p>
            <a:pPr algn="ctr"/>
            <a:r>
              <a:rPr lang="ru-RU" dirty="0" smtClean="0"/>
              <a:t>ЛЮДИ ТАК НЕ ДЕЛЯТСЯ: </a:t>
            </a:r>
          </a:p>
          <a:p>
            <a:pPr algn="ctr"/>
            <a:r>
              <a:rPr lang="ru-RU" dirty="0" smtClean="0"/>
              <a:t>«ИНВАЛИД – НЕ ИНВАЛИД»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700808"/>
            <a:ext cx="1905000" cy="2676525"/>
          </a:xfrm>
          <a:prstGeom prst="rect">
            <a:avLst/>
          </a:prstGeom>
        </p:spPr>
      </p:pic>
      <p:pic>
        <p:nvPicPr>
          <p:cNvPr id="5" name="Рисунок 4" descr="99e60cf70d19333d7f3540fc2854f4b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988840"/>
            <a:ext cx="2447925" cy="1666875"/>
          </a:xfrm>
          <a:prstGeom prst="rect">
            <a:avLst/>
          </a:prstGeom>
        </p:spPr>
      </p:pic>
      <p:pic>
        <p:nvPicPr>
          <p:cNvPr id="6" name="Рисунок 5" descr="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700808"/>
            <a:ext cx="2000250" cy="20002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 С ОГРАНИЧЕННЫМИ ВОЗМОЖНОСТЯМИ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/>
          <a:lstStyle/>
          <a:p>
            <a:pPr algn="ctr"/>
            <a:r>
              <a:rPr lang="ru-RU" dirty="0" smtClean="0"/>
              <a:t>КОЛЯСОЧНИКИ, СЛАБОВИДЯЩИЕ, СЛАБОСЛЫШАЩИЕ</a:t>
            </a:r>
            <a:endParaRPr lang="ru-RU" dirty="0"/>
          </a:p>
        </p:txBody>
      </p:sp>
      <p:pic>
        <p:nvPicPr>
          <p:cNvPr id="4" name="Рисунок 3" descr="wF3mbImr2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468052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9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720080"/>
          </a:xfrm>
        </p:spPr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0899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АВТОБУСЫ ОБОРУДУЮТСЯ СПЕЦИАЛЬНЫМИ ПЛОЩАДКАМИ ДЛЯ ЗАЕЗДА И ПОЕЗДКИ ИНВАЛИДОВ-КОЛЯСОЧНИКОВ</a:t>
            </a:r>
            <a:endParaRPr lang="ru-RU" dirty="0"/>
          </a:p>
        </p:txBody>
      </p:sp>
      <p:pic>
        <p:nvPicPr>
          <p:cNvPr id="5" name="Рисунок 4" descr="d9d7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2448272" cy="2736304"/>
          </a:xfrm>
          <a:prstGeom prst="rect">
            <a:avLst/>
          </a:prstGeom>
        </p:spPr>
      </p:pic>
      <p:pic>
        <p:nvPicPr>
          <p:cNvPr id="8" name="Рисунок 7" descr="5e228aab-a6d7-4dfc-a052-3f93925be2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548583" cy="37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54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4725144"/>
            <a:ext cx="6172200" cy="13716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ТОРГОВЫЕ ЦЕНТРЫ ОБОРУДУЮТСЯ ПАРКОВКАМИ ДЛЯ ИНВАЛИДОВ И ТРАВАЛАТОРАМИ</a:t>
            </a:r>
            <a:endParaRPr lang="ru-RU" dirty="0"/>
          </a:p>
        </p:txBody>
      </p:sp>
      <p:pic>
        <p:nvPicPr>
          <p:cNvPr id="4" name="Рисунок 3" descr="malgallery_061005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398184"/>
            <a:ext cx="4091185" cy="4091185"/>
          </a:xfrm>
          <a:prstGeom prst="rect">
            <a:avLst/>
          </a:prstGeom>
        </p:spPr>
      </p:pic>
      <p:pic>
        <p:nvPicPr>
          <p:cNvPr id="1026" name="Picture 2" descr="https://paprico.ru/wp-content/uploads/IMG_0744-e1465219046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8184"/>
            <a:ext cx="4343471" cy="41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35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5013176"/>
            <a:ext cx="6172200" cy="107473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ПАРАЛИМПИЙСКИЕ ИГРЫ СПЕЦАЛЬНО ПРОВОДЯТСЯ ДЛЯ ЛЮДЕЙ С ОГРАНИЧЕННЫМИ ВОЗМОЖНОСТЯМИ</a:t>
            </a:r>
            <a:endParaRPr lang="ru-RU" dirty="0"/>
          </a:p>
        </p:txBody>
      </p:sp>
      <p:pic>
        <p:nvPicPr>
          <p:cNvPr id="4" name="Рисунок 3" descr="116095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4320480" cy="4569737"/>
          </a:xfrm>
          <a:prstGeom prst="rect">
            <a:avLst/>
          </a:prstGeom>
        </p:spPr>
      </p:pic>
      <p:pic>
        <p:nvPicPr>
          <p:cNvPr id="5" name="Рисунок 4" descr="i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30988"/>
            <a:ext cx="4320480" cy="34387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ex.ru/images/media/o/11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297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3"/>
            <a:ext cx="745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Мария Богачёва.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4" name="Picture 6" descr="https://cdn2.rzn.info/data/image/newsadd/base/2016/09/142251_57d2646582611_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0712"/>
            <a:ext cx="4425445" cy="29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CjXxnyaUoAA0ON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36479"/>
            <a:ext cx="4248472" cy="31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146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5454" y="-171400"/>
            <a:ext cx="4803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«Она 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очень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увлеченный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разносторонний человек.»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kdm62.ru/_nw/78/01001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3" y="75830"/>
            <a:ext cx="3056234" cy="359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yazpressa.ru/wp-content/uploads/2017/04/5G-hUEHh3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53" y="844263"/>
            <a:ext cx="440005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kdm62.ru/_nw/78/42698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3" y="3569843"/>
            <a:ext cx="3056234" cy="33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dm62.ru/_nw/131/50335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53" y="3789041"/>
            <a:ext cx="4518120" cy="28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938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14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kubsau.ru/upload/iblock/56f/56fbe6eee75d6ca491f42c56f1dca8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44146" cy="29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932038" y="1021378"/>
            <a:ext cx="25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Армрестлинг</a:t>
            </a:r>
            <a:endParaRPr lang="ru-RU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csi-ugra.ru/upload/iblock/967/13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535523"/>
            <a:ext cx="4680520" cy="31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437112"/>
            <a:ext cx="295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Пауэрлифтинг</a:t>
            </a:r>
            <a:endParaRPr lang="ru-RU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29949"/>
      </p:ext>
    </p:extLst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112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«ЛЮДИ ТАК НЕ ДЕЛЯТСЯ: ИНВАЛИД – НЕ ИНВАЛИД»</vt:lpstr>
      <vt:lpstr>3 ДЕКАБРЯ – МЕЖДУНАРОДНЫЙ ДЕНЬ ИНВАЛИДОВ</vt:lpstr>
      <vt:lpstr>ЛЮДИ С ОГРАНИЧЕННЫМИ ВОЗМОЖНОСТЯМИ ЗДОРОВЬЯ</vt:lpstr>
      <vt:lpstr>НАЗЕМНЫЙ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С ОГРАНИЧЕННЫМИ ВОЗМОЖНОСТЯМИ ЗДОРОВЬЯ</dc:title>
  <dc:creator>Анюшенька</dc:creator>
  <cp:lastModifiedBy>Пользователь</cp:lastModifiedBy>
  <cp:revision>22</cp:revision>
  <dcterms:created xsi:type="dcterms:W3CDTF">2012-12-10T16:58:04Z</dcterms:created>
  <dcterms:modified xsi:type="dcterms:W3CDTF">2017-12-01T06:41:08Z</dcterms:modified>
</cp:coreProperties>
</file>