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95396/11652/v/950/depositphotos_116520044-stock-illustration-blue-background-with-gold-sta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" y="-26431"/>
            <a:ext cx="9142666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3584"/>
            <a:ext cx="2381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9042"/>
            <a:ext cx="2381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9872" y="2780928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Мастера  </a:t>
            </a:r>
            <a:endParaRPr lang="ru-RU" sz="20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педагогической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профессии</a:t>
            </a:r>
            <a:r>
              <a:rPr lang="ru-RU" sz="20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46176"/>
            <a:ext cx="4392488" cy="20928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Некрасова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Наталья Александровна,</a:t>
            </a:r>
          </a:p>
          <a:p>
            <a:pPr algn="ctr"/>
            <a:r>
              <a:rPr lang="ru-RU" b="1" dirty="0"/>
              <a:t>воспитатель  </a:t>
            </a:r>
            <a:r>
              <a:rPr lang="ru-RU" b="1" dirty="0" smtClean="0"/>
              <a:t>высшей квалификационной категории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-</a:t>
            </a:r>
            <a:r>
              <a:rPr lang="ru-RU" b="1" dirty="0" smtClean="0"/>
              <a:t>лауреат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Учитель года – 2008»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4046176"/>
            <a:ext cx="3960440" cy="29238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Arial Black" pitchFamily="34" charset="0"/>
              </a:rPr>
              <a:t>Швецова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 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Светлана Владимировна,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оспитатель  </a:t>
            </a:r>
            <a:r>
              <a:rPr lang="ru-RU" b="1" dirty="0"/>
              <a:t>высшей </a:t>
            </a:r>
            <a:endParaRPr lang="ru-RU" b="1" dirty="0" smtClean="0"/>
          </a:p>
          <a:p>
            <a:pPr algn="ctr"/>
            <a:r>
              <a:rPr lang="ru-RU" b="1" dirty="0" smtClean="0"/>
              <a:t>квалификационной </a:t>
            </a:r>
            <a:r>
              <a:rPr lang="ru-RU" b="1" dirty="0"/>
              <a:t>категории</a:t>
            </a:r>
            <a:endParaRPr lang="ru-RU" dirty="0"/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конкурса 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«Учитель года – 2009</a:t>
            </a:r>
            <a:r>
              <a:rPr lang="ru-RU" b="1" dirty="0" smtClean="0"/>
              <a:t>»,</a:t>
            </a:r>
            <a:endParaRPr lang="ru-RU" dirty="0"/>
          </a:p>
          <a:p>
            <a:pPr algn="ctr"/>
            <a:r>
              <a:rPr lang="ru-RU" b="1" dirty="0"/>
              <a:t>-  участник областного этапа  Всероссийского конкурса  «Учитель  России – 2009»</a:t>
            </a:r>
            <a:endParaRPr lang="ru-RU" dirty="0"/>
          </a:p>
        </p:txBody>
      </p:sp>
      <p:pic>
        <p:nvPicPr>
          <p:cNvPr id="10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89" y="529042"/>
            <a:ext cx="2161750" cy="2063490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8239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2.depositphotos.com/1095396/11652/v/950/depositphotos_116520044-stock-illustration-blue-background-with-gold-sta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" y="0"/>
            <a:ext cx="9142666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58" y="260648"/>
            <a:ext cx="23812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498"/>
            <a:ext cx="23812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765848"/>
            <a:ext cx="4176464" cy="20928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Кирсанова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Наталья Александровна,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воспитатель </a:t>
            </a:r>
            <a:r>
              <a:rPr lang="ru-RU" b="1" dirty="0" smtClean="0"/>
              <a:t> высшей </a:t>
            </a:r>
          </a:p>
          <a:p>
            <a:pPr algn="ctr"/>
            <a:r>
              <a:rPr lang="ru-RU" b="1" dirty="0" smtClean="0"/>
              <a:t>квалификационной категории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лауреат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Воспитатель года – 2010»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765848"/>
            <a:ext cx="4320480" cy="29238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Arial Black" pitchFamily="34" charset="0"/>
              </a:rPr>
              <a:t>Аржанцева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 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Наталья Александровна,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/>
              <a:t>воспитатель  </a:t>
            </a:r>
            <a:r>
              <a:rPr lang="ru-RU" b="1" dirty="0"/>
              <a:t>высшей </a:t>
            </a:r>
          </a:p>
          <a:p>
            <a:pPr algn="ctr"/>
            <a:r>
              <a:rPr lang="ru-RU" b="1" dirty="0"/>
              <a:t>квалификационной категории</a:t>
            </a:r>
            <a:endParaRPr lang="ru-RU" dirty="0"/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Воспитатель года – 2012</a:t>
            </a:r>
            <a:r>
              <a:rPr lang="ru-RU" b="1" dirty="0" smtClean="0"/>
              <a:t>»,</a:t>
            </a:r>
            <a:endParaRPr lang="ru-RU" dirty="0"/>
          </a:p>
          <a:p>
            <a:pPr algn="ctr"/>
            <a:r>
              <a:rPr lang="ru-RU" b="1" dirty="0"/>
              <a:t> - участник </a:t>
            </a:r>
            <a:r>
              <a:rPr lang="ru-RU" b="1" dirty="0" smtClean="0"/>
              <a:t>областного этапа</a:t>
            </a:r>
            <a:r>
              <a:rPr lang="ru-RU" b="1" dirty="0"/>
              <a:t>  Всероссийского конкурса  «Воспитатель России – 2012»</a:t>
            </a:r>
            <a:endParaRPr lang="ru-RU" dirty="0"/>
          </a:p>
        </p:txBody>
      </p:sp>
      <p:pic>
        <p:nvPicPr>
          <p:cNvPr id="7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2.depositphotos.com/1095396/11652/v/950/depositphotos_116520044-stock-illustration-blue-background-with-gold-sta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" y="6289"/>
            <a:ext cx="9142666" cy="68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06" y="315954"/>
            <a:ext cx="2503052" cy="34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255"/>
            <a:ext cx="2381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790231"/>
            <a:ext cx="4356992" cy="29238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Шаблина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Лариса Васильевна,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музыкальный  руководитель высшей </a:t>
            </a:r>
          </a:p>
          <a:p>
            <a:pPr algn="ctr"/>
            <a:r>
              <a:rPr lang="ru-RU" b="1" dirty="0"/>
              <a:t>квалификационной категории</a:t>
            </a:r>
            <a:endParaRPr lang="ru-RU" dirty="0"/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</a:t>
            </a:r>
            <a:r>
              <a:rPr lang="ru-RU" b="1" dirty="0" smtClean="0"/>
              <a:t>конкурса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Воспитатель года – 2013</a:t>
            </a:r>
            <a:r>
              <a:rPr lang="ru-RU" b="1" dirty="0" smtClean="0"/>
              <a:t>»,</a:t>
            </a:r>
            <a:endParaRPr lang="ru-RU" dirty="0"/>
          </a:p>
          <a:p>
            <a:pPr algn="ctr"/>
            <a:r>
              <a:rPr lang="ru-RU" b="1" dirty="0"/>
              <a:t> - финалист  областного этапа 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Всероссийского </a:t>
            </a:r>
            <a:r>
              <a:rPr lang="ru-RU" b="1" dirty="0" smtClean="0"/>
              <a:t>  конкурса</a:t>
            </a:r>
            <a:r>
              <a:rPr lang="ru-RU" b="1" dirty="0"/>
              <a:t> 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Воспитатель России – 2013»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790230"/>
            <a:ext cx="4248472" cy="29238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Асанова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Елена Сергеевна,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воспитатель высшей </a:t>
            </a:r>
          </a:p>
          <a:p>
            <a:pPr algn="ctr"/>
            <a:r>
              <a:rPr lang="ru-RU" b="1" dirty="0"/>
              <a:t>квалификационной категории</a:t>
            </a:r>
            <a:endParaRPr lang="ru-RU" dirty="0"/>
          </a:p>
          <a:p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Воспитатель года – 2016</a:t>
            </a:r>
            <a:r>
              <a:rPr lang="ru-RU" b="1" dirty="0" smtClean="0"/>
              <a:t>»,</a:t>
            </a:r>
            <a:endParaRPr lang="ru-RU" dirty="0"/>
          </a:p>
          <a:p>
            <a:pPr algn="ctr"/>
            <a:r>
              <a:rPr lang="ru-RU" b="1" dirty="0"/>
              <a:t>- участник областного этапа  Всероссийского конкурса  «Воспитатель России – 2016»</a:t>
            </a:r>
            <a:endParaRPr lang="ru-RU" dirty="0"/>
          </a:p>
        </p:txBody>
      </p:sp>
      <p:pic>
        <p:nvPicPr>
          <p:cNvPr id="2050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2.depositphotos.com/1095396/11652/v/950/depositphotos_116520044-stock-illustration-blue-background-with-gold-sta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" y="6289"/>
            <a:ext cx="9142666" cy="68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149080"/>
            <a:ext cx="4320480" cy="26468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</a:rPr>
              <a:t>Сауткина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Галина Николаевна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воспитатель высшей </a:t>
            </a:r>
          </a:p>
          <a:p>
            <a:pPr algn="ctr"/>
            <a:r>
              <a:rPr lang="ru-RU" b="1" dirty="0"/>
              <a:t>квалификационной </a:t>
            </a:r>
            <a:r>
              <a:rPr lang="ru-RU" b="1" dirty="0" smtClean="0"/>
              <a:t>категории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/>
              <a:t>победитель  городского  конкурса  </a:t>
            </a:r>
          </a:p>
          <a:p>
            <a:pPr algn="ctr"/>
            <a:r>
              <a:rPr lang="ru-RU" b="1" dirty="0"/>
              <a:t>«Воспитатель года – </a:t>
            </a:r>
            <a:r>
              <a:rPr lang="ru-RU" b="1" dirty="0" smtClean="0"/>
              <a:t>2018»,</a:t>
            </a:r>
            <a:endParaRPr lang="ru-RU" dirty="0"/>
          </a:p>
          <a:p>
            <a:pPr algn="ctr"/>
            <a:r>
              <a:rPr lang="ru-RU" b="1" dirty="0"/>
              <a:t>- участник областного этапа  Всероссийского конкурса  «Воспитатель России – </a:t>
            </a:r>
            <a:r>
              <a:rPr lang="ru-RU" b="1" dirty="0" smtClean="0"/>
              <a:t>2018»</a:t>
            </a:r>
            <a:endParaRPr lang="ru-RU" dirty="0"/>
          </a:p>
        </p:txBody>
      </p:sp>
      <p:pic>
        <p:nvPicPr>
          <p:cNvPr id="1026" name="Picture 2" descr="C:\Users\User\Desktop\с рабочего стола\САУТКИНА Рязань\Сауткина Галина Николае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08781"/>
            <a:ext cx="2304256" cy="3453877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5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8780"/>
            <a:ext cx="2302181" cy="3453877"/>
          </a:xfrm>
          <a:prstGeom prst="rect">
            <a:avLst/>
          </a:prstGeom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4149080"/>
            <a:ext cx="4104456" cy="26468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Тендитная</a:t>
            </a:r>
            <a:endParaRPr lang="ru-RU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Инна Валерьевна</a:t>
            </a:r>
          </a:p>
          <a:p>
            <a:pPr algn="ctr"/>
            <a:r>
              <a:rPr lang="ru-RU" b="1" dirty="0" smtClean="0"/>
              <a:t>воспитатель </a:t>
            </a:r>
            <a:r>
              <a:rPr lang="ru-RU" b="1" dirty="0"/>
              <a:t>высшей </a:t>
            </a:r>
          </a:p>
          <a:p>
            <a:pPr algn="ctr"/>
            <a:r>
              <a:rPr lang="ru-RU" b="1" dirty="0"/>
              <a:t>квалификационной </a:t>
            </a:r>
            <a:r>
              <a:rPr lang="ru-RU" b="1" dirty="0" smtClean="0"/>
              <a:t>категории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/>
              <a:t>победитель  городского  конкурса  </a:t>
            </a:r>
          </a:p>
          <a:p>
            <a:pPr algn="ctr"/>
            <a:r>
              <a:rPr lang="ru-RU" b="1" dirty="0"/>
              <a:t>«Воспитатель года – </a:t>
            </a:r>
            <a:r>
              <a:rPr lang="ru-RU" b="1" dirty="0" smtClean="0"/>
              <a:t>2020»,</a:t>
            </a:r>
            <a:endParaRPr lang="ru-RU" dirty="0"/>
          </a:p>
          <a:p>
            <a:pPr algn="ctr"/>
            <a:r>
              <a:rPr lang="ru-RU" b="1" dirty="0"/>
              <a:t>- участник областного этапа  Всероссийского конкурса  «Воспитатель России – </a:t>
            </a:r>
            <a:r>
              <a:rPr lang="ru-RU" b="1" dirty="0" smtClean="0"/>
              <a:t>2020»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07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095396/11652/v/950/depositphotos_116520044-stock-illustration-blue-background-with-gold-sta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" y="6289"/>
            <a:ext cx="9142666" cy="68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189989" cy="328498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149080"/>
            <a:ext cx="4320480" cy="26468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Фролова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Татьяна Сергеевна,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воспитатель </a:t>
            </a:r>
            <a:r>
              <a:rPr lang="ru-RU" b="1" dirty="0"/>
              <a:t> </a:t>
            </a:r>
            <a:r>
              <a:rPr lang="ru-RU" b="1" dirty="0" smtClean="0"/>
              <a:t>первой</a:t>
            </a:r>
            <a:r>
              <a:rPr lang="ru-RU" b="1" dirty="0" smtClean="0"/>
              <a:t> </a:t>
            </a:r>
            <a:endParaRPr lang="ru-RU" b="1" dirty="0"/>
          </a:p>
          <a:p>
            <a:pPr algn="ctr"/>
            <a:r>
              <a:rPr lang="ru-RU" b="1" dirty="0"/>
              <a:t>квалификационной </a:t>
            </a:r>
            <a:r>
              <a:rPr lang="ru-RU" b="1" dirty="0" smtClean="0"/>
              <a:t>категории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лауреат</a:t>
            </a:r>
            <a:r>
              <a:rPr lang="ru-RU" b="1" dirty="0"/>
              <a:t>  городского  конкурса  </a:t>
            </a:r>
          </a:p>
          <a:p>
            <a:pPr algn="ctr"/>
            <a:r>
              <a:rPr lang="ru-RU" b="1" dirty="0"/>
              <a:t>«Воспитатель года – </a:t>
            </a:r>
            <a:r>
              <a:rPr lang="ru-RU" b="1" dirty="0" smtClean="0"/>
              <a:t>2022»,</a:t>
            </a:r>
            <a:endParaRPr lang="ru-RU" dirty="0"/>
          </a:p>
          <a:p>
            <a:pPr algn="ctr"/>
            <a:r>
              <a:rPr lang="ru-RU" b="1" dirty="0"/>
              <a:t>- </a:t>
            </a:r>
            <a:r>
              <a:rPr lang="ru-RU" b="1" dirty="0"/>
              <a:t>л</a:t>
            </a:r>
            <a:r>
              <a:rPr lang="ru-RU" b="1" dirty="0" smtClean="0"/>
              <a:t>ауреат </a:t>
            </a:r>
            <a:r>
              <a:rPr lang="ru-RU" b="1" dirty="0" smtClean="0"/>
              <a:t> </a:t>
            </a:r>
            <a:r>
              <a:rPr lang="ru-RU" b="1" dirty="0"/>
              <a:t>областного этапа  Всероссийского конкурса  «Воспитатель России – </a:t>
            </a:r>
            <a:r>
              <a:rPr lang="ru-RU" b="1" dirty="0" smtClean="0"/>
              <a:t>2023»</a:t>
            </a:r>
            <a:endParaRPr lang="ru-RU" dirty="0"/>
          </a:p>
        </p:txBody>
      </p:sp>
      <p:pic>
        <p:nvPicPr>
          <p:cNvPr id="5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87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</Words>
  <Application>Microsoft Office PowerPoint</Application>
  <PresentationFormat>Экран (4:3)</PresentationFormat>
  <Paragraphs>71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натлья</cp:lastModifiedBy>
  <cp:revision>11</cp:revision>
  <dcterms:created xsi:type="dcterms:W3CDTF">2018-02-21T08:51:45Z</dcterms:created>
  <dcterms:modified xsi:type="dcterms:W3CDTF">2023-04-20T16:15:19Z</dcterms:modified>
</cp:coreProperties>
</file>