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0" r:id="rId4"/>
    <p:sldId id="261" r:id="rId5"/>
    <p:sldId id="262" r:id="rId6"/>
    <p:sldId id="263" r:id="rId7"/>
    <p:sldId id="272" r:id="rId8"/>
    <p:sldId id="271" r:id="rId9"/>
    <p:sldId id="273" r:id="rId10"/>
    <p:sldId id="277" r:id="rId11"/>
    <p:sldId id="278" r:id="rId12"/>
    <p:sldId id="276" r:id="rId13"/>
    <p:sldId id="270" r:id="rId14"/>
    <p:sldId id="265" r:id="rId15"/>
    <p:sldId id="274" r:id="rId16"/>
    <p:sldId id="269" r:id="rId17"/>
    <p:sldId id="266" r:id="rId18"/>
    <p:sldId id="268" r:id="rId19"/>
    <p:sldId id="275" r:id="rId2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9120" autoAdjust="0"/>
  </p:normalViewPr>
  <p:slideViewPr>
    <p:cSldViewPr>
      <p:cViewPr varScale="1">
        <p:scale>
          <a:sx n="91" d="100"/>
          <a:sy n="91" d="100"/>
        </p:scale>
        <p:origin x="-3048" y="-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239BB-E4AD-4DFC-A311-7ACF3E15FAB6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31BB3-759D-4C0A-BB51-370D268C03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6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7789D-4C66-41F0-AD41-2F94AA8FC684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openxmlformats.org/officeDocument/2006/relationships/image" Target="../media/image44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6400800"/>
            <a:ext cx="6357982" cy="10287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ГРУППЫ  №5  «ГОРОШИНКИ»</a:t>
            </a:r>
            <a:endParaRPr lang="ru-RU" sz="32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214290" y="7500959"/>
            <a:ext cx="6429420" cy="13446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SimHei" pitchFamily="49" charset="-122"/>
              </a:rPr>
              <a:t>СИДЯТ В СТРУЧКЕ ГОРОШИНКИ.</a:t>
            </a:r>
          </a:p>
          <a:p>
            <a:pPr algn="ctr"/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SimHei" pitchFamily="49" charset="-122"/>
              </a:rPr>
              <a:t>КРАСИВЕНЬКИ! ХОРОШЕНЬКИ!</a:t>
            </a:r>
          </a:p>
          <a:p>
            <a:pPr algn="ctr"/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SimHei" pitchFamily="49" charset="-122"/>
              </a:rPr>
              <a:t>УЛЫБЧИВЫЕ ДЕТОЧКИ,</a:t>
            </a:r>
          </a:p>
          <a:p>
            <a:pPr algn="ctr"/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SimHei" pitchFamily="49" charset="-122"/>
              </a:rPr>
              <a:t>КАК ЯБЛОЧКИ НА ВЕТОЧКЕ.</a:t>
            </a:r>
            <a:endParaRPr lang="ru-RU" sz="1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SimHei" pitchFamily="49" charset="-122"/>
            </a:endParaRPr>
          </a:p>
        </p:txBody>
      </p:sp>
      <p:pic>
        <p:nvPicPr>
          <p:cNvPr id="3077" name="Picture 5" descr="C:\Users\Home\Desktop\МБДОУ ДС №13\гр.Горошинки\0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3315" r="13315"/>
          <a:stretch>
            <a:fillRect/>
          </a:stretch>
        </p:blipFill>
        <p:spPr bwMode="auto">
          <a:xfrm>
            <a:off x="214290" y="1"/>
            <a:ext cx="6357982" cy="6303433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504"/>
            <a:ext cx="6858000" cy="1008112"/>
          </a:xfr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ГОД ДЛЯ МАЛЫШЕЙ</a:t>
            </a:r>
            <a:endParaRPr lang="ru-RU" sz="3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5 группа 2022-2023\фото\IMG_20221222_094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0" y="1403648"/>
            <a:ext cx="3068960" cy="2295582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5 группа 2022-2023\фото\IMG_20221222_093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979712"/>
            <a:ext cx="4091070" cy="3060120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076" name="Picture 4" descr="C:\Users\User\Desktop\5 группа 2022-2023\фото\IMG_20221222_095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3" y="4875264"/>
            <a:ext cx="3825125" cy="2861193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5 группа 2022-2023\фото\IMG_20221222_1106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3" y="6372200"/>
            <a:ext cx="3547496" cy="2448272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3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15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ВЫПУСКНОЙ ДЛЯ МАЛЫШЕЙ</a:t>
            </a:r>
            <a:endParaRPr lang="ru-RU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РАБОТА\5группа 2020-2021\выпуск2021\IMG-20210517-WA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1043608"/>
            <a:ext cx="3960440" cy="297033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АБОТА\5группа 2020-2021\выпуск2021\IMG-20210517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42" y="3513804"/>
            <a:ext cx="3552395" cy="2664296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АБОТА\5группа 2020-2021\выпуск2021\IMG-20210517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6300192"/>
            <a:ext cx="3744416" cy="2808312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АБОТА\5группа 2020-2021\выпуск2021\IMG-20210517-WA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4839497"/>
            <a:ext cx="3264363" cy="2448272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76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31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dirty="0"/>
          </a:p>
        </p:txBody>
      </p:sp>
      <p:pic>
        <p:nvPicPr>
          <p:cNvPr id="2050" name="Picture 2" descr="C:\Users\User\Desktop\РАБОТА\5 группа 2021-2022\фото\IMG_20220302_0947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1043608"/>
            <a:ext cx="3063787" cy="373970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АБОТА\5 группа 2021-2022\фото\IMG_20220225_16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187624"/>
            <a:ext cx="3799887" cy="310899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АБОТА\5 группа 2021-2022\фото\IMG-20211116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5" y="6509370"/>
            <a:ext cx="3512840" cy="263463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АБОТА\5 группа 2021-2022\фото\IMG_20220325_0929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5" y="3923928"/>
            <a:ext cx="3654549" cy="270801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РАБОТА\5 группа 2021-2022\фото\IMG_20220401_1544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4932040"/>
            <a:ext cx="2962408" cy="396044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0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42877"/>
            <a:ext cx="6858000" cy="1571604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Су-джок</a:t>
            </a: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терапия  для малышей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User\Desktop\РАБОТА\5 группа 2021-2022\фото\IMG_20220221_091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43" y="2132535"/>
            <a:ext cx="3327898" cy="294352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РАБОТА\5 группа 2021-2022\фото\IMG_20220221_09165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5" y="6731285"/>
            <a:ext cx="1248205" cy="217586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Инновации\фото\IMG_20201012_1443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7020272"/>
            <a:ext cx="1414439" cy="188591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26" y="5868144"/>
            <a:ext cx="3601615" cy="270121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1547664"/>
            <a:ext cx="3468033" cy="260102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9" t="-86" r="41252" b="39221"/>
          <a:stretch/>
        </p:blipFill>
        <p:spPr>
          <a:xfrm>
            <a:off x="400882" y="4355976"/>
            <a:ext cx="2311819" cy="234940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1" y="0"/>
            <a:ext cx="6357982" cy="1142976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прогулке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IMG_20200123_105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00570" y="1357290"/>
            <a:ext cx="2071702" cy="2762271"/>
          </a:xfrm>
          <a:ln w="28575">
            <a:solidFill>
              <a:srgbClr val="00B050"/>
            </a:solidFill>
          </a:ln>
        </p:spPr>
      </p:pic>
      <p:pic>
        <p:nvPicPr>
          <p:cNvPr id="6" name="Рисунок 5" descr="IMG_20200130_103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4864" y="3419872"/>
            <a:ext cx="3476650" cy="260748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027" name="Picture 3" descr="C:\Users\User\Desktop\РАБОТА\5 группа 2021-2022\фото\IMG_20220211_112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724128"/>
            <a:ext cx="2318865" cy="3100087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5 группа 2022-2023\фото\IMG_20230515_110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61" y="5940152"/>
            <a:ext cx="3960439" cy="296240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5 группа 2022-2023\фото\IMG_20230515_1021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8556"/>
            <a:ext cx="3298974" cy="2467633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547664"/>
          </a:xfr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прогулке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РАБОТА\5 группа 2021-2022\фото\IMG_20210908_1025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691680"/>
            <a:ext cx="3552825" cy="220027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АБОТА\5 группа 2021-2022\фото\IMG_20210908_1027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385" y="5545038"/>
            <a:ext cx="2467161" cy="328954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5 группа 2022-2023\фото\IMG_20230203_104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1547664"/>
            <a:ext cx="2646490" cy="353808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5 группа 2022-2023\фото\IMG_20230208_103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3" y="4139952"/>
            <a:ext cx="3205560" cy="428550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2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858000" cy="1500167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прогулке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Home\Desktop\МБДОУ ДС №13\фото\IMG_20200819_101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1" y="5929321"/>
            <a:ext cx="2214554" cy="29527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9" name="Picture 5" descr="C:\Users\Home\Desktop\МБДОУ ДС №13\фото\IMG_20200818_103259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8" y="1643043"/>
            <a:ext cx="2562228" cy="34163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32" name="Picture 8" descr="C:\Users\Home\Desktop\МБДОУ ДС №13\фото\IMG_20200818_103239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9" y="6500826"/>
            <a:ext cx="2923592" cy="245427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098" name="Picture 2" descr="C:\Users\User\Desktop\5 группа 2022-2023\фото\IMG_20230405_101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52" y="1643043"/>
            <a:ext cx="3461387" cy="2589117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5 группа 2022-2023\фото\IMG_20230403_1019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4" y="3779911"/>
            <a:ext cx="2501259" cy="334392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"/>
            <a:ext cx="6858000" cy="18573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ВСЕРОССИЙСКИЙ 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«Мама и дети в национальных костюмах»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 descr="C:\Users\Home\Desktop\мама и дети в нац.костюмах\костюм\000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2143109"/>
            <a:ext cx="4000528" cy="30003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8" name="Picture 4" descr="C:\Users\Home\Desktop\МБДОУ ДС №13\фото\батраков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5" y="5000628"/>
            <a:ext cx="2808020" cy="371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858000" cy="12858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Наши работы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9" y="2285984"/>
            <a:ext cx="2643206" cy="135732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№5</a:t>
            </a: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«Горошинки»</a:t>
            </a:r>
            <a:endParaRPr lang="ru-RU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Home\Desktop\МБДОУ ДС №13\фото\IMG_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357291"/>
            <a:ext cx="3357562" cy="50852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2" name="Picture 4" descr="C:\Users\Home\Desktop\МБДОУ ДС №13\фото\IMG_20191211_094153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11" y="4071935"/>
            <a:ext cx="3536180" cy="47149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876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Наши работы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Users\User\Desktop\РАБОТА\новый год 2021-2022\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331640"/>
            <a:ext cx="3200400" cy="353377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РАБОТА\новый год 2021-2022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53" y="1250454"/>
            <a:ext cx="2428875" cy="245745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РАБОТА\новый год 2021-2022\IMG_20211215_160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6" y="5835090"/>
            <a:ext cx="4278047" cy="320140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РАБОТА\новый год 2021-2022\IMG_20211215_162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39" y="3802740"/>
            <a:ext cx="3120555" cy="295909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4290" y="214283"/>
            <a:ext cx="6429420" cy="135732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ВИЗИТНАЯ КАРТОЧКА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57166" y="1643041"/>
            <a:ext cx="6215106" cy="70723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Воспитатель:</a:t>
            </a: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Ванюкова Оксана Валентиновна</a:t>
            </a:r>
          </a:p>
          <a:p>
            <a:endParaRPr lang="ru-RU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Помощник воспитателя:</a:t>
            </a:r>
          </a:p>
          <a:p>
            <a:r>
              <a:rPr lang="ru-RU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Сазыкина</a:t>
            </a:r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Татьяна Сергеевна</a:t>
            </a:r>
          </a:p>
          <a:p>
            <a:endParaRPr lang="ru-RU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Музыкальный руководитель:</a:t>
            </a: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Шаблина Лариса Васильевна</a:t>
            </a:r>
          </a:p>
          <a:p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858000" cy="92869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СЕТКА ЗАНЯТИЙ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2852" y="1000102"/>
          <a:ext cx="6515100" cy="7972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57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4423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ПОНЕДЕЛЬНИК</a:t>
                      </a:r>
                      <a:endParaRPr lang="ru-RU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ВТОРНИК</a:t>
                      </a:r>
                      <a:endParaRPr lang="ru-RU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9.00-9.06. 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Речевое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развитие(расширение ориентировки в окружающем, игра-занятие).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16.00-16.06. Музыка.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9.00-9.06. Речевое развитие (</a:t>
                      </a:r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развитие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речи, игра-занятие).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16.00-16.06. Физкультурное.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Чтение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художественной литературы.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373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+mj-lt"/>
                          <a:cs typeface="Arial" pitchFamily="34" charset="0"/>
                        </a:rPr>
                        <a:t>СРЕДА</a:t>
                      </a:r>
                      <a:endParaRPr lang="ru-RU" sz="1900" b="1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+mj-lt"/>
                          <a:cs typeface="Arial" pitchFamily="34" charset="0"/>
                        </a:rPr>
                        <a:t>ЧЕТВЕРГ</a:t>
                      </a:r>
                      <a:endParaRPr lang="ru-RU" sz="1900" b="1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7461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9.00-9.06.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Познавательное развитие (игра-занятие с дидактическим материалом).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16.00-16.06. Познавательное развитие (игра-занятие со строительным материалом).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None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3. Конструирование.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1.9.00-9.06. Речевое развитие (</a:t>
                      </a:r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развитие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речи, игра-занятие).</a:t>
                      </a:r>
                    </a:p>
                    <a:p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2. 16.00-16.06.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 Музыка.</a:t>
                      </a:r>
                    </a:p>
                    <a:p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3. Хозяйственно-бытовой труд.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1452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+mj-lt"/>
                          <a:cs typeface="Arial" pitchFamily="34" charset="0"/>
                        </a:rPr>
                        <a:t>ПЯТНИЦА</a:t>
                      </a:r>
                      <a:endParaRPr lang="ru-RU" sz="1900" b="1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9.00-9.06. Познавательное развитие (игра-занятие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с дидактическим материалом).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16.00-16.06. Физкультурное.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Вечер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развлечений.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9" y="71439"/>
            <a:ext cx="6715148" cy="17144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РЕЖИМ ДНЯ 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группы раннего возраста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90" y="1857358"/>
          <a:ext cx="6300786" cy="7071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73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30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Режимные моменты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1-1,6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1,6-2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Прием детей, самостоятельные игры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7.00-8.00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7.00-8.00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35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 завтраку, завтрак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8.00-8.30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8.00-8.30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Самостоятельная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8.30-9.00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8.30-9.00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Второй завтрак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9.00-9.10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9.00-9.10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Подготовка и проведение игры-занятия 1 (по подгруппам)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9.10-9.20-9.30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Самостоятельная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9.10-9.30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9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Подготовка ко сну, 1-й сон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9.30-12.00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 прогулке,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прогулка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9.30-11.20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Возвращение с прогулки, игры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11.20-11.30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 обеду, обед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11.30-12.00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Постепенный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подъем, обед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12.00-12.30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ко сну, сон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12.00-15.00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Прогулка, самостоятельная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12.30-14.30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и проведение игры-занятия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 (по подгруппам)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13.00-13.10-13.20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и проведение игры занятия 2 (по подгруппам)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13.40-13.50-14.00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Самостоятельная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13.20-14.30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ко сну,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 –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14.30-16.00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Постепенный подъем, полдник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16.00-16.30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15.00-15.20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Самостоятельная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16.30-17.00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15.20-16.00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и проведение игры - занятия  2 (по подгруппам)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16.00-16.10-16.20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 прогулке, прогулка.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Самостоятельная деятельность, уход домой.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17.00-17.30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16.20-17.30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858000" cy="1000100"/>
          </a:xfr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Home\Desktop\МБДОУ ДС №13\фото\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44824" y="6767728"/>
            <a:ext cx="3511164" cy="2340776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099" name="Picture 3" descr="C:\Users\User\Desktop\РАБОТА\5 группа 2021-2022\фото\IMG_20211012_09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89" y="4067944"/>
            <a:ext cx="3530663" cy="264093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РАБОТА\5 группа 2021-2022\фото\IMG_20211117_153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995936"/>
            <a:ext cx="2501737" cy="334456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5 группа 2022-2023\фото\IMG_20230413_0915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07" y="1475656"/>
            <a:ext cx="3369359" cy="252028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5 группа 2022-2023\фото\IMG_20221031_0927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" y="1043608"/>
            <a:ext cx="3465625" cy="259228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1"/>
            <a:ext cx="6643710" cy="1000100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РАБОТА\5 группа 2021-2022\фото\IMG_20211230_085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07" y="3852458"/>
            <a:ext cx="3284984" cy="245716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РАБОТА\5 группа 2021-2022\фото\IMG_20220211_090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827584"/>
            <a:ext cx="2223920" cy="2973156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РАБОТА\5 группа 2021-2022\фото\IMG_20211230_084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491880"/>
            <a:ext cx="2916006" cy="389840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РАБОТА\5 группа 2021-2022\фото\IMG_20220217_084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6" y="6667379"/>
            <a:ext cx="3244981" cy="2427246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5 группа 2022-2023\фото\IMG_20230208_09365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0" y="5940152"/>
            <a:ext cx="3561208" cy="2663783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РАБОТА\5группа 2020-2021\фото\IMG_20201030_0953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827584"/>
            <a:ext cx="3720499" cy="279037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1"/>
            <a:ext cx="6643710" cy="1000100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User\Desktop\РАБОТА\МБДОУ ДС №13\фото\IMG_20200903_090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" y="1187624"/>
            <a:ext cx="3447323" cy="2585492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5 группа 2022-2023\фото\IMG_20221021_1013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46" y="3851920"/>
            <a:ext cx="3382065" cy="252978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7" name="Picture 3" descr="C:\Users\User\Desktop\5 группа 2022-2023\фото\IMG_20221125_143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15" y="1058885"/>
            <a:ext cx="3487197" cy="2505003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5 группа 2022-2023\фото\IMG_20221130_124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6732240"/>
            <a:ext cx="1910601" cy="205172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9" name="Picture 5" descr="C:\Users\User\Desktop\5 группа 2022-2023\фото\IMG_20221130_0850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3275856"/>
            <a:ext cx="2944760" cy="220268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5 группа 2022-2023\фото\IMG_20221021_1012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84" y="6226699"/>
            <a:ext cx="3501008" cy="261875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1"/>
            <a:ext cx="6643710" cy="1000100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Home\Desktop\МБДОУ ДС №13\фото\IMG_20200821_135308 - копи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39083"/>
          <a:stretch/>
        </p:blipFill>
        <p:spPr bwMode="auto">
          <a:xfrm>
            <a:off x="4366924" y="1006541"/>
            <a:ext cx="2374453" cy="34647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9128" y="6223536"/>
            <a:ext cx="3648405" cy="2736304"/>
          </a:xfrm>
          <a:prstGeom prst="rect">
            <a:avLst/>
          </a:prstGeom>
          <a:ln w="38100">
            <a:solidFill>
              <a:srgbClr val="92D05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098" name="Picture 2" descr="C:\Users\User\Desktop\5 группа 2021-2022\фото\IMG_20211004_152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1" y="1115615"/>
            <a:ext cx="2321762" cy="3102577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РАБОТА\5 группа 2021-2022\фото\IMG_20220221_0817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56" y="2411760"/>
            <a:ext cx="2408312" cy="3211082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5 группа 2022-2023\фото\IMG_20220826_0831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3" y="5378322"/>
            <a:ext cx="2736314" cy="365817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326460" cy="1259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dirty="0"/>
          </a:p>
        </p:txBody>
      </p:sp>
      <p:pic>
        <p:nvPicPr>
          <p:cNvPr id="1026" name="Picture 2" descr="C:\Users\User\Desktop\РАБОТА\5 группа 2021-2022\фото\IMG_20211012_122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187624"/>
            <a:ext cx="3456384" cy="2840863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РАБОТА\5 группа 2021-2022\фото\IMG_20220217_1056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94" y="1475656"/>
            <a:ext cx="2960166" cy="364971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РАБОТА\5 группа 2021-2022\фото\IMG_20220221_0908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3963524"/>
            <a:ext cx="3419475" cy="229552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РАБОТА\5 группа 2021-2022\фото\IMG_20220304_1610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8" y="6304705"/>
            <a:ext cx="3333750" cy="249555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РАБОТА\5 группа 2021-2022\фото\jltgelbnmE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5818005"/>
            <a:ext cx="2989372" cy="295232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5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361</Words>
  <Application>Microsoft Office PowerPoint</Application>
  <PresentationFormat>Экран (4:3)</PresentationFormat>
  <Paragraphs>129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ГРУППЫ  №5  «ГОРОШИНКИ»</vt:lpstr>
      <vt:lpstr>ВИЗИТНАЯ КАРТОЧКА</vt:lpstr>
      <vt:lpstr>СЕТКА ЗАНЯТИЙ</vt:lpstr>
      <vt:lpstr>РЕЖИМ ДНЯ  1 группы раннего возраста</vt:lpstr>
      <vt:lpstr>НАША ЖИЗНЬ</vt:lpstr>
      <vt:lpstr>НАША ЖИЗНЬ</vt:lpstr>
      <vt:lpstr>НАША ЖИЗНЬ</vt:lpstr>
      <vt:lpstr>НАША ЖИЗНЬ</vt:lpstr>
      <vt:lpstr>НАША ЖИЗНЬ</vt:lpstr>
      <vt:lpstr>НОВЫЙ ГОД ДЛЯ МАЛЫШЕЙ</vt:lpstr>
      <vt:lpstr>ВЫПУСКНОЙ ДЛЯ МАЛЫШЕЙ</vt:lpstr>
      <vt:lpstr>НАША ЖИЗНЬ</vt:lpstr>
      <vt:lpstr>Су-джок терапия  для малышей </vt:lpstr>
      <vt:lpstr>НАША ЖИЗНЬ На прогулке</vt:lpstr>
      <vt:lpstr>НАША ЖИЗНЬ На прогулке</vt:lpstr>
      <vt:lpstr>НАША ЖИЗНЬ На прогулке</vt:lpstr>
      <vt:lpstr>Презентация PowerPoint</vt:lpstr>
      <vt:lpstr>Наши работы</vt:lpstr>
      <vt:lpstr>Наши работы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User</cp:lastModifiedBy>
  <cp:revision>70</cp:revision>
  <dcterms:created xsi:type="dcterms:W3CDTF">2020-05-19T17:07:33Z</dcterms:created>
  <dcterms:modified xsi:type="dcterms:W3CDTF">2023-08-17T13:43:01Z</dcterms:modified>
</cp:coreProperties>
</file>