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1" r:id="rId4"/>
    <p:sldId id="262" r:id="rId5"/>
    <p:sldId id="263" r:id="rId6"/>
    <p:sldId id="265" r:id="rId7"/>
    <p:sldId id="264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0066"/>
    <a:srgbClr val="CCFFFF"/>
    <a:srgbClr val="CC0066"/>
    <a:srgbClr val="FFFF99"/>
    <a:srgbClr val="CCCCFF"/>
    <a:srgbClr val="33CCFF"/>
    <a:srgbClr val="FF3300"/>
    <a:srgbClr val="33CC33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top-fon.com/uploads/posts/2023-01/1674764445_top-fon-com-p-krasivie-detskie-foni-dlya-prezentatsii-1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adonius.club/uploads/posts/2022-01/thumbs/1643590607_11-adonius-club-p-vesennii-fon-vertikalnii-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user\Downloads\Screenshot_20230826_101905_Yandex.jpg"/>
          <p:cNvPicPr>
            <a:picLocks noChangeAspect="1" noChangeArrowheads="1"/>
          </p:cNvPicPr>
          <p:nvPr/>
        </p:nvPicPr>
        <p:blipFill>
          <a:blip r:embed="rId2" cstate="print"/>
          <a:srcRect t="10752" b="90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95719" y="1700808"/>
            <a:ext cx="705539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 w="0"/>
                <a:solidFill>
                  <a:srgbClr val="D60093"/>
                </a:solidFill>
                <a:effectLst/>
              </a:rPr>
              <a:t>Наша группа №1</a:t>
            </a:r>
          </a:p>
          <a:p>
            <a:pPr algn="ctr"/>
            <a:r>
              <a:rPr lang="ru-RU" sz="6600" b="1" cap="all" dirty="0" smtClean="0">
                <a:ln w="0"/>
                <a:solidFill>
                  <a:srgbClr val="D60093"/>
                </a:solidFill>
                <a:effectLst/>
              </a:rPr>
              <a:t>«Бабочки»</a:t>
            </a:r>
            <a:endParaRPr lang="ru-RU" sz="6600" b="1" cap="all" spc="0" dirty="0">
              <a:ln w="0"/>
              <a:solidFill>
                <a:srgbClr val="D60093"/>
              </a:solidFill>
              <a:effectLst/>
            </a:endParaRPr>
          </a:p>
        </p:txBody>
      </p:sp>
      <p:sp>
        <p:nvSpPr>
          <p:cNvPr id="1031" name="AutoShape 7" descr="https://catherineasquithgallery.com/uploads/posts/2021-02/1614518620_132-p-babochka-na-belom-fone-17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AutoShape 4" descr="https://top-fon.com/uploads/posts/2023-01/1674807423_top-fon-com-p-fon-dlya-prezentatsii-tsveta-radugi-1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1614806498_58-p-fon-dlya-saita-detskogo-sada-62.jpg"/>
          <p:cNvPicPr>
            <a:picLocks noChangeAspect="1"/>
          </p:cNvPicPr>
          <p:nvPr/>
        </p:nvPicPr>
        <p:blipFill>
          <a:blip r:embed="rId2" cstate="print"/>
          <a:srcRect l="7476" r="826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246861">
            <a:off x="1056565" y="1305671"/>
            <a:ext cx="5104090" cy="3323987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Наш уютный детский сад-</a:t>
            </a:r>
          </a:p>
          <a:p>
            <a:pPr algn="ctr"/>
            <a:r>
              <a:rPr lang="ru-RU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Это счастье для ребят!</a:t>
            </a:r>
          </a:p>
          <a:p>
            <a:pPr algn="ctr"/>
            <a:r>
              <a:rPr lang="ru-RU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По дорожке прямиком</a:t>
            </a:r>
          </a:p>
          <a:p>
            <a:pPr algn="ctr"/>
            <a:r>
              <a:rPr lang="ru-RU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Побежим в любимый дом,</a:t>
            </a:r>
          </a:p>
          <a:p>
            <a:pPr algn="ctr"/>
            <a:r>
              <a:rPr lang="ru-RU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Потому что детский сад</a:t>
            </a:r>
          </a:p>
          <a:p>
            <a:pPr algn="ctr"/>
            <a:r>
              <a:rPr lang="ru-RU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Ждёт всегда своих ребят!</a:t>
            </a:r>
          </a:p>
          <a:p>
            <a:endParaRPr lang="ru-RU" dirty="0"/>
          </a:p>
        </p:txBody>
      </p:sp>
      <p:sp>
        <p:nvSpPr>
          <p:cNvPr id="65544" name="AutoShape 8" descr="https://www.clipartmax.com/png/full/170-1709206_17735351-%D0%B1%D0%B0%D0%B1%D0%BE%D1%87%D0%BA%D0%B0-%D0%BD%D0%B0-%D0%BF%D1%80%D0%BE%D0%B7%D1%80%D0%B0%D1%87%D0%BD%D0%BE%D0%BC-%D1%84%D0%BE%D0%BD%D0%B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546" name="AutoShape 10" descr="https://www.clipartmax.com/png/full/170-1709206_17735351-%D0%B1%D0%B0%D0%B1%D0%BE%D1%87%D0%BA%D0%B0-%D0%BD%D0%B0-%D0%BF%D1%80%D0%BE%D0%B7%D1%80%D0%B0%D1%87%D0%BD%D0%BE%D0%BC-%D1%84%D0%BE%D0%BD%D0%B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5547" name="Picture 11" descr="C:\Users\user\Pictures\170-1709206_17735351-бабочка-на-прозрачном-фон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77810">
            <a:off x="646536" y="161587"/>
            <a:ext cx="1499343" cy="1352168"/>
          </a:xfrm>
          <a:prstGeom prst="rect">
            <a:avLst/>
          </a:prstGeom>
          <a:noFill/>
        </p:spPr>
      </p:pic>
      <p:pic>
        <p:nvPicPr>
          <p:cNvPr id="10" name="Picture 15" descr="C:\Users\user\Pictures\1614553599_34-p-kartinki-babochki-na-belom-fone-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960287">
            <a:off x="6893958" y="1071128"/>
            <a:ext cx="1497955" cy="1541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14806498_58-p-fon-dlya-saita-detskogo-sada-62.jpg"/>
          <p:cNvPicPr>
            <a:picLocks noChangeAspect="1"/>
          </p:cNvPicPr>
          <p:nvPr/>
        </p:nvPicPr>
        <p:blipFill>
          <a:blip r:embed="rId2" cstate="print"/>
          <a:srcRect l="7476" r="826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54276" name="Picture 4" descr="https://vladimir.znaki154.ru/upload/iblock/3f8/3f845111159882490f394c46625bb8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8172400" cy="68016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31640" y="1628800"/>
            <a:ext cx="1582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Понедельник</a:t>
            </a:r>
          </a:p>
          <a:p>
            <a:pPr algn="ctr"/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1.Рисование </a:t>
            </a:r>
          </a:p>
          <a:p>
            <a:pPr algn="ctr"/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2.Музыка</a:t>
            </a:r>
          </a:p>
          <a:p>
            <a:pPr algn="ctr"/>
            <a:endParaRPr lang="ru-RU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1556792"/>
            <a:ext cx="15680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Вторник</a:t>
            </a:r>
          </a:p>
          <a:p>
            <a:pPr algn="ctr"/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1.Развитие</a:t>
            </a:r>
          </a:p>
          <a:p>
            <a:pPr algn="ctr"/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речи</a:t>
            </a:r>
          </a:p>
          <a:p>
            <a:pPr algn="ctr"/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2.Физкульту-</a:t>
            </a:r>
          </a:p>
          <a:p>
            <a:pPr algn="ctr"/>
            <a:r>
              <a:rPr lang="ru-RU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рное</a:t>
            </a:r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b="1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1556792"/>
            <a:ext cx="15680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Среда</a:t>
            </a:r>
          </a:p>
          <a:p>
            <a:pPr algn="ctr"/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1.Познание</a:t>
            </a:r>
          </a:p>
          <a:p>
            <a:pPr algn="ctr"/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2.Физкульту-</a:t>
            </a:r>
          </a:p>
          <a:p>
            <a:pPr algn="ctr"/>
            <a:r>
              <a:rPr lang="ru-RU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рное</a:t>
            </a:r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прог</a:t>
            </a:r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4077072"/>
            <a:ext cx="1205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Четверг</a:t>
            </a:r>
          </a:p>
          <a:p>
            <a:pPr algn="ctr"/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1.Лепка</a:t>
            </a:r>
          </a:p>
          <a:p>
            <a:pPr algn="ctr"/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2.Музыка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8144" y="4005064"/>
            <a:ext cx="15680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Пятница</a:t>
            </a:r>
          </a:p>
          <a:p>
            <a:pPr algn="ctr"/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1.Развитие</a:t>
            </a:r>
          </a:p>
          <a:p>
            <a:pPr algn="ctr"/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речи</a:t>
            </a:r>
          </a:p>
          <a:p>
            <a:pPr algn="ctr"/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2.Физкульту-</a:t>
            </a:r>
          </a:p>
          <a:p>
            <a:pPr algn="ctr"/>
            <a:r>
              <a:rPr lang="ru-RU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рное</a:t>
            </a:r>
            <a:endParaRPr lang="ru-RU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614806498_58-p-fon-dlya-saita-detskogo-sada-62.jpg"/>
          <p:cNvPicPr>
            <a:picLocks noChangeAspect="1"/>
          </p:cNvPicPr>
          <p:nvPr/>
        </p:nvPicPr>
        <p:blipFill>
          <a:blip r:embed="rId2" cstate="print"/>
          <a:srcRect l="7476" r="826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5298" name="AutoShape 2" descr="https://top-fon.com/uploads/posts/2023-01/1674907552_top-fon-com-p-fon-prezentatsiya-priroda-dlya-detei-4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5300" name="Picture 4" descr="SOT09094.JPG"/>
          <p:cNvPicPr>
            <a:picLocks noChangeAspect="1" noChangeArrowheads="1"/>
          </p:cNvPicPr>
          <p:nvPr/>
        </p:nvPicPr>
        <p:blipFill>
          <a:blip r:embed="rId3" cstate="print"/>
          <a:srcRect l="4554" t="17080" r="-179" b="14599"/>
          <a:stretch>
            <a:fillRect/>
          </a:stretch>
        </p:blipFill>
        <p:spPr bwMode="auto">
          <a:xfrm>
            <a:off x="683568" y="3473624"/>
            <a:ext cx="710719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99592" y="188641"/>
            <a:ext cx="3276000" cy="1296000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Детки в садике живут,</a:t>
            </a:r>
            <a:br>
              <a:rPr lang="ru-RU" sz="20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Здесь играют и поют,</a:t>
            </a:r>
            <a:br>
              <a:rPr lang="ru-RU" sz="20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Здесь друзей себе находят,</a:t>
            </a:r>
            <a:br>
              <a:rPr lang="ru-RU" sz="20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На прогулку с ними ходят.</a:t>
            </a:r>
            <a:r>
              <a:rPr lang="ru-RU" sz="20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4" y="1412776"/>
            <a:ext cx="3891963" cy="1323439"/>
          </a:xfrm>
          <a:prstGeom prst="rect">
            <a:avLst/>
          </a:prstGeom>
          <a:solidFill>
            <a:srgbClr val="CCCCFF"/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Вместе спорят и мечтают,</a:t>
            </a:r>
            <a:br>
              <a:rPr lang="ru-RU" sz="20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Незаметно подрастают.</a:t>
            </a:r>
            <a:br>
              <a:rPr lang="ru-RU" sz="20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Детский сад — второй ваш дом,</a:t>
            </a:r>
            <a:br>
              <a:rPr lang="ru-RU" sz="20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Как тепло, уютно в нем!</a:t>
            </a:r>
            <a:endParaRPr lang="ru-RU" sz="2000" b="1" dirty="0">
              <a:solidFill>
                <a:srgbClr val="99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2708920"/>
            <a:ext cx="3549305" cy="707886"/>
          </a:xfrm>
          <a:prstGeom prst="rect">
            <a:avLst/>
          </a:prstGeom>
          <a:solidFill>
            <a:srgbClr val="CCCCFF"/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Вы его любите, дети,</a:t>
            </a:r>
            <a:br>
              <a:rPr lang="ru-RU" sz="20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Самый добрый дом на свете!</a:t>
            </a:r>
            <a:endParaRPr lang="ru-RU" sz="2000" b="1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6" name="AutoShape 10" descr="https://catherineasquithgallery.com/uploads/posts/2021-03/1614848601_121-p-foni-detskii-sad-1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6" descr="C:\Users\user\Pictures\170-1709206_17735351-бабочка-на-прозрачном-фоне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284101" flipH="1">
            <a:off x="3939564" y="198007"/>
            <a:ext cx="927783" cy="836712"/>
          </a:xfrm>
          <a:prstGeom prst="rect">
            <a:avLst/>
          </a:prstGeom>
          <a:noFill/>
        </p:spPr>
      </p:pic>
      <p:pic>
        <p:nvPicPr>
          <p:cNvPr id="13" name="Picture 15" descr="C:\Users\user\Pictures\1614553599_34-p-kartinki-babochki-na-belom-fone-5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2204864"/>
            <a:ext cx="1172319" cy="12062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614806498_58-p-fon-dlya-saita-detskogo-sada-62.jpg"/>
          <p:cNvPicPr>
            <a:picLocks noChangeAspect="1"/>
          </p:cNvPicPr>
          <p:nvPr/>
        </p:nvPicPr>
        <p:blipFill>
          <a:blip r:embed="rId2" cstate="print"/>
          <a:srcRect l="7476" r="826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6322" name="AutoShape 2" descr="https://catherineasquithgallery.com/uploads/posts/2021-03/1614805243_223-p-fon-dlya-prezentatsii-detskii-sad-2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https://catherineasquithgallery.com/uploads/posts/2021-03/1614848601_121-p-foni-detskii-sad-1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https://catherineasquithgallery.com/uploads/posts/2021-03/1614848601_121-p-foni-detskii-sad-1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6327" name="Picture 7" descr="C:\Users\user\Downloads\20230821_111424.jpg"/>
          <p:cNvPicPr>
            <a:picLocks noChangeAspect="1" noChangeArrowheads="1"/>
          </p:cNvPicPr>
          <p:nvPr/>
        </p:nvPicPr>
        <p:blipFill>
          <a:blip r:embed="rId3" cstate="print"/>
          <a:srcRect l="15953" t="-19443" r="12857" b="-5429"/>
          <a:stretch>
            <a:fillRect/>
          </a:stretch>
        </p:blipFill>
        <p:spPr bwMode="auto">
          <a:xfrm>
            <a:off x="2915816" y="-891480"/>
            <a:ext cx="5832648" cy="5709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9" name="Picture 9" descr="http://images.myshared.ru/9/940542/slide_8.jpg"/>
          <p:cNvPicPr>
            <a:picLocks noChangeAspect="1" noChangeArrowheads="1"/>
          </p:cNvPicPr>
          <p:nvPr/>
        </p:nvPicPr>
        <p:blipFill>
          <a:blip r:embed="rId4" cstate="print"/>
          <a:srcRect l="4987" t="13987" r="46188" b="19864"/>
          <a:stretch>
            <a:fillRect/>
          </a:stretch>
        </p:blipFill>
        <p:spPr bwMode="auto">
          <a:xfrm>
            <a:off x="0" y="2636912"/>
            <a:ext cx="3826711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C:\Users\user\Pictures\170-1709206_17735351-бабочка-на-прозрачном-фон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3848" flipH="1">
            <a:off x="1925726" y="447499"/>
            <a:ext cx="1406857" cy="1268760"/>
          </a:xfrm>
          <a:prstGeom prst="rect">
            <a:avLst/>
          </a:prstGeom>
          <a:noFill/>
        </p:spPr>
      </p:pic>
      <p:pic>
        <p:nvPicPr>
          <p:cNvPr id="13" name="Picture 15" descr="C:\Users\user\Pictures\1614553599_34-p-kartinki-babochki-na-belom-fone-5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508593">
            <a:off x="443087" y="1649941"/>
            <a:ext cx="1172319" cy="12062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 descr="https://catherineasquithgallery.com/uploads/posts/2021-03/1614806498_58-p-fon-dlya-saita-detskogo-sada-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396" name="AutoShape 4" descr="https://catherineasquithgallery.com/uploads/posts/2021-03/1614806498_58-p-fon-dlya-saita-detskogo-sada-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1614806498_58-p-fon-dlya-saita-detskogo-sada-62.jpg"/>
          <p:cNvPicPr>
            <a:picLocks noChangeAspect="1"/>
          </p:cNvPicPr>
          <p:nvPr/>
        </p:nvPicPr>
        <p:blipFill>
          <a:blip r:embed="rId2" cstate="print"/>
          <a:srcRect l="7476" r="826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79390" y="764704"/>
            <a:ext cx="3964610" cy="1938992"/>
          </a:xfrm>
          <a:prstGeom prst="rect">
            <a:avLst/>
          </a:prstGeom>
          <a:solidFill>
            <a:srgbClr val="CCCCFF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Я люблю свой детский сад,</a:t>
            </a:r>
            <a:br>
              <a:rPr lang="ru-RU" sz="20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В нем полным-полно ребят.</a:t>
            </a:r>
            <a:br>
              <a:rPr lang="ru-RU" sz="20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Раз, два, три, четыре, пять…</a:t>
            </a:r>
            <a:br>
              <a:rPr lang="ru-RU" sz="20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Жаль, что всех не сосчитать.</a:t>
            </a:r>
            <a:br>
              <a:rPr lang="ru-RU" sz="20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Может, сто их, может, двести.</a:t>
            </a:r>
            <a:br>
              <a:rPr lang="ru-RU" sz="20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Хорошо, когда мы вместе!</a:t>
            </a:r>
            <a:endParaRPr lang="ru-RU" sz="2000" b="1" i="1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7" name="Picture 5" descr="C:\Users\user\Downloads\20230823_0919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7756626" cy="3631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398" name="Picture 6" descr="C:\Users\user\Downloads\Polish_20230824_1818586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4839686" cy="2603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4806498_58-p-fon-dlya-saita-detskogo-sada-62.jpg"/>
          <p:cNvPicPr>
            <a:picLocks noChangeAspect="1"/>
          </p:cNvPicPr>
          <p:nvPr/>
        </p:nvPicPr>
        <p:blipFill>
          <a:blip r:embed="rId2" cstate="print"/>
          <a:srcRect l="11413" r="13776"/>
          <a:stretch>
            <a:fillRect/>
          </a:stretch>
        </p:blipFill>
        <p:spPr>
          <a:xfrm>
            <a:off x="0" y="0"/>
            <a:ext cx="9144000" cy="68274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620688"/>
            <a:ext cx="4123821" cy="37856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Утром, вечером и днем,</a:t>
            </a:r>
          </a:p>
          <a:p>
            <a:pPr algn="ctr"/>
            <a:r>
              <a:rPr lang="ru-RU" sz="2400" b="1" i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Перед каждою едою,</a:t>
            </a:r>
          </a:p>
          <a:p>
            <a:pPr algn="ctr"/>
            <a:r>
              <a:rPr lang="ru-RU" sz="2400" b="1" i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После сна и перед сном.</a:t>
            </a:r>
          </a:p>
          <a:p>
            <a:pPr algn="ctr"/>
            <a:r>
              <a:rPr lang="ru-RU" sz="2400" b="1" i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Руки мой перед едой,</a:t>
            </a:r>
          </a:p>
          <a:p>
            <a:pPr algn="ctr"/>
            <a:r>
              <a:rPr lang="ru-RU" sz="2400" b="1" i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Грязные руки грозят бедой.</a:t>
            </a:r>
          </a:p>
          <a:p>
            <a:pPr algn="ctr"/>
            <a:r>
              <a:rPr lang="ru-RU" sz="2400" b="1" i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Все болезни у ребят,</a:t>
            </a:r>
          </a:p>
          <a:p>
            <a:pPr algn="ctr"/>
            <a:r>
              <a:rPr lang="ru-RU" sz="2400" b="1" i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От микробов, говорят.</a:t>
            </a:r>
          </a:p>
          <a:p>
            <a:pPr algn="ctr"/>
            <a:r>
              <a:rPr lang="ru-RU" sz="2400" b="1" i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Чтоб всегда здоровым быть.</a:t>
            </a:r>
          </a:p>
          <a:p>
            <a:pPr algn="ctr"/>
            <a:r>
              <a:rPr lang="ru-RU" sz="2400" b="1" i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Надо руки с мылом мыть!</a:t>
            </a:r>
          </a:p>
          <a:p>
            <a:pPr algn="ctr"/>
            <a:endParaRPr lang="ru-RU" sz="2400" b="1" i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C:\Users\user\Downloads\20230818_1545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r="-28205" b="54762"/>
          <a:stretch>
            <a:fillRect/>
          </a:stretch>
        </p:blipFill>
        <p:spPr bwMode="auto">
          <a:xfrm>
            <a:off x="4283968" y="2490016"/>
            <a:ext cx="5404390" cy="4107336"/>
          </a:xfrm>
          <a:prstGeom prst="rect">
            <a:avLst/>
          </a:prstGeom>
          <a:noFill/>
        </p:spPr>
      </p:pic>
      <p:pic>
        <p:nvPicPr>
          <p:cNvPr id="5" name="Picture 6" descr="C:\Users\user\Pictures\170-1709206_17735351-бабочка-на-прозрачном-фон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48616" flipH="1">
            <a:off x="971600" y="4077072"/>
            <a:ext cx="1224136" cy="1103975"/>
          </a:xfrm>
          <a:prstGeom prst="rect">
            <a:avLst/>
          </a:prstGeom>
          <a:noFill/>
        </p:spPr>
      </p:pic>
      <p:pic>
        <p:nvPicPr>
          <p:cNvPr id="6" name="Picture 15" descr="C:\Users\user\Pictures\1614553599_34-p-kartinki-babochki-na-belom-fone-5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404664"/>
            <a:ext cx="1172319" cy="12062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4806498_58-p-fon-dlya-saita-detskogo-sada-62.jpg"/>
          <p:cNvPicPr>
            <a:picLocks noChangeAspect="1"/>
          </p:cNvPicPr>
          <p:nvPr/>
        </p:nvPicPr>
        <p:blipFill>
          <a:blip r:embed="rId2" cstate="print"/>
          <a:srcRect l="10626" r="6688"/>
          <a:stretch>
            <a:fillRect/>
          </a:stretch>
        </p:blipFill>
        <p:spPr>
          <a:xfrm>
            <a:off x="0" y="-1"/>
            <a:ext cx="9144000" cy="6911661"/>
          </a:xfrm>
          <a:prstGeom prst="rect">
            <a:avLst/>
          </a:prstGeom>
        </p:spPr>
      </p:pic>
      <p:pic>
        <p:nvPicPr>
          <p:cNvPr id="60418" name="Picture 2" descr="C:\Users\user\Downloads\20230824_1531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780928"/>
            <a:ext cx="7434660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47664" y="188640"/>
            <a:ext cx="4320479" cy="1323439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 обеда подошёл,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Суп торопится на стол,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за ним спешат котлетки: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Ну-ка скушайте нас, детки!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1412776"/>
            <a:ext cx="3295389" cy="1323439"/>
          </a:xfrm>
          <a:prstGeom prst="rect">
            <a:avLst/>
          </a:prstGeom>
          <a:solidFill>
            <a:srgbClr val="CCCCFF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Следом шествует компот,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Детям песенку поёт: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Я полезный очень-очень,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Кто добавки, дети, хочет?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0" name="AutoShape 4" descr="https://catherineasquithgallery.com/uploads/posts/2021-02/1614518620_132-p-babochka-na-belom-fone-17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6" descr="C:\Users\user\Pictures\170-1709206_17735351-бабочка-на-прозрачном-фоне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22673" flipH="1">
            <a:off x="993925" y="512703"/>
            <a:ext cx="927783" cy="836712"/>
          </a:xfrm>
          <a:prstGeom prst="rect">
            <a:avLst/>
          </a:prstGeom>
          <a:noFill/>
        </p:spPr>
      </p:pic>
      <p:pic>
        <p:nvPicPr>
          <p:cNvPr id="9" name="Picture 6" descr="C:\Users\user\Pictures\170-1709206_17735351-бабочка-на-прозрачном-фоне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831079" flipH="1">
            <a:off x="5523270" y="206008"/>
            <a:ext cx="927783" cy="836712"/>
          </a:xfrm>
          <a:prstGeom prst="rect">
            <a:avLst/>
          </a:prstGeom>
          <a:noFill/>
        </p:spPr>
      </p:pic>
      <p:pic>
        <p:nvPicPr>
          <p:cNvPr id="10" name="Picture 15" descr="C:\Users\user\Pictures\1614553599_34-p-kartinki-babochki-na-belom-fone-5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039441">
            <a:off x="7531409" y="5239755"/>
            <a:ext cx="1439697" cy="1481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4806498_58-p-fon-dlya-saita-detskogo-sada-62.jpg"/>
          <p:cNvPicPr>
            <a:picLocks noChangeAspect="1"/>
          </p:cNvPicPr>
          <p:nvPr/>
        </p:nvPicPr>
        <p:blipFill>
          <a:blip r:embed="rId2" cstate="print"/>
          <a:srcRect l="7476" r="826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620688"/>
            <a:ext cx="3312368" cy="5262979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Тихий час вошёл в наш дом,</a:t>
            </a:r>
            <a:br>
              <a:rPr lang="ru-RU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Всё вокруг объято сном.</a:t>
            </a:r>
            <a:br>
              <a:rPr lang="ru-RU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Снится нам, что мы играем,</a:t>
            </a:r>
            <a:br>
              <a:rPr lang="ru-RU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Сказку слушать продолжаем,</a:t>
            </a:r>
            <a:br>
              <a:rPr lang="ru-RU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Варим кашу, строим дом</a:t>
            </a:r>
            <a:br>
              <a:rPr lang="ru-RU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И танцуем, и поём…</a:t>
            </a:r>
            <a:br>
              <a:rPr lang="ru-RU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И тихонько чередой</a:t>
            </a:r>
            <a:br>
              <a:rPr lang="ru-RU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Сны плывут над головой.</a:t>
            </a:r>
            <a:endParaRPr lang="ru-RU" sz="2400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7" name="Picture 3" descr="C:\Users\user\Downloads\20230825_130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811745"/>
            <a:ext cx="4854278" cy="5046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C:\Users\user\Pictures\170-1709206_17735351-бабочка-на-прозрачном-фоне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39552" y="5805264"/>
            <a:ext cx="927783" cy="836712"/>
          </a:xfrm>
          <a:prstGeom prst="rect">
            <a:avLst/>
          </a:prstGeom>
          <a:noFill/>
        </p:spPr>
      </p:pic>
      <p:pic>
        <p:nvPicPr>
          <p:cNvPr id="7" name="Picture 6" descr="C:\Users\user\Pictures\170-1709206_17735351-бабочка-на-прозрачном-фоне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206837" flipH="1">
            <a:off x="8055879" y="200134"/>
            <a:ext cx="927783" cy="836712"/>
          </a:xfrm>
          <a:prstGeom prst="rect">
            <a:avLst/>
          </a:prstGeom>
          <a:noFill/>
        </p:spPr>
      </p:pic>
      <p:pic>
        <p:nvPicPr>
          <p:cNvPr id="8" name="Picture 15" descr="C:\Users\user\Pictures\1614553599_34-p-kartinki-babochki-na-belom-fone-5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070450">
            <a:off x="7242103" y="4949185"/>
            <a:ext cx="1693105" cy="1742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4806498_58-p-fon-dlya-saita-detskogo-sada-62.jpg"/>
          <p:cNvPicPr>
            <a:picLocks noChangeAspect="1"/>
          </p:cNvPicPr>
          <p:nvPr/>
        </p:nvPicPr>
        <p:blipFill>
          <a:blip r:embed="rId2" cstate="print"/>
          <a:srcRect l="7476" r="826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2080" y="2852936"/>
            <a:ext cx="3437223" cy="3785652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чего на улице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деточкам гулять?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Чтобы щёчки на лице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солнцу подставлять.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Чтобы бегать как зверушки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как птички щебетать.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Чтоб в любимые игрушки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веранде поиграть.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Свежий воздух малышам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нужен и полезен –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помогает их носам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избежать болезней.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0" name="Picture 2" descr="C:\Users\user\Downloads\20230825_1028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8640"/>
            <a:ext cx="2592288" cy="351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2" name="Picture 4" descr="C:\Users\user\Downloads\20230821_111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77680"/>
            <a:ext cx="515361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3" name="Picture 5" descr="C:\Users\user\Downloads\20230825_110117 (2).jpg"/>
          <p:cNvPicPr>
            <a:picLocks noChangeAspect="1" noChangeArrowheads="1"/>
          </p:cNvPicPr>
          <p:nvPr/>
        </p:nvPicPr>
        <p:blipFill>
          <a:blip r:embed="rId5" cstate="print"/>
          <a:srcRect b="23996"/>
          <a:stretch>
            <a:fillRect/>
          </a:stretch>
        </p:blipFill>
        <p:spPr bwMode="auto">
          <a:xfrm>
            <a:off x="3851920" y="260648"/>
            <a:ext cx="4968552" cy="25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4" name="Picture 6" descr="C:\Users\user\Pictures\170-1709206_17735351-бабочка-на-прозрачном-фоне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932040" y="2492896"/>
            <a:ext cx="927783" cy="836712"/>
          </a:xfrm>
          <a:prstGeom prst="rect">
            <a:avLst/>
          </a:prstGeom>
          <a:noFill/>
        </p:spPr>
      </p:pic>
      <p:pic>
        <p:nvPicPr>
          <p:cNvPr id="9" name="Picture 6" descr="C:\Users\user\Pictures\170-1709206_17735351-бабочка-на-прозрачном-фоне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089832" flipH="1">
            <a:off x="8081027" y="5825527"/>
            <a:ext cx="927783" cy="836712"/>
          </a:xfrm>
          <a:prstGeom prst="rect">
            <a:avLst/>
          </a:prstGeom>
          <a:noFill/>
        </p:spPr>
      </p:pic>
      <p:sp>
        <p:nvSpPr>
          <p:cNvPr id="63496" name="AutoShape 8" descr="https://catherineasquithgallery.com/uploads/posts/2021-02/1614518620_132-p-babochka-na-belom-fone-17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502" name="AutoShape 14" descr="https://catherineasquithgallery.com/uploads/posts/2021-03/1614553599_34-p-kartinki-babochki-na-belom-fone-5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3503" name="Picture 15" descr="C:\Users\user\Pictures\1614553599_34-p-kartinki-babochki-na-belom-fone-5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564904"/>
            <a:ext cx="1172319" cy="12062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146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натлья</cp:lastModifiedBy>
  <cp:revision>2</cp:revision>
  <dcterms:created xsi:type="dcterms:W3CDTF">2023-03-30T05:12:58Z</dcterms:created>
  <dcterms:modified xsi:type="dcterms:W3CDTF">2023-09-12T10:19:52Z</dcterms:modified>
</cp:coreProperties>
</file>