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2" r:id="rId4"/>
    <p:sldId id="261" r:id="rId5"/>
    <p:sldId id="263" r:id="rId6"/>
    <p:sldId id="274" r:id="rId7"/>
    <p:sldId id="275" r:id="rId8"/>
    <p:sldId id="271" r:id="rId9"/>
    <p:sldId id="265" r:id="rId10"/>
    <p:sldId id="266" r:id="rId11"/>
    <p:sldId id="269" r:id="rId12"/>
    <p:sldId id="270" r:id="rId13"/>
    <p:sldId id="273" r:id="rId14"/>
    <p:sldId id="27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7A5DF5"/>
    <a:srgbClr val="F45AF8"/>
    <a:srgbClr val="FF3737"/>
    <a:srgbClr val="E32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2492896"/>
            <a:ext cx="6400800" cy="17526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flatTx/>
          </a:bodyPr>
          <a:lstStyle/>
          <a:p>
            <a:r>
              <a:rPr lang="ru-RU" sz="4400" b="1" spc="5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Группа «Почемучки»</a:t>
            </a:r>
            <a:endParaRPr lang="ru-RU" sz="4400" b="1" spc="50" dirty="0">
              <a:ln w="11430">
                <a:solidFill>
                  <a:schemeClr val="tx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76672"/>
            <a:ext cx="5076056" cy="2016224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ru-RU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были мы здоровы, </a:t>
            </a:r>
            <a:br>
              <a:rPr lang="ru-RU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Пойдем на улицу гулять </a:t>
            </a:r>
            <a:br>
              <a:rPr lang="ru-RU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Дождик, снег и сильный ветер </a:t>
            </a:r>
            <a:br>
              <a:rPr lang="ru-RU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Нам не смогут помешать.</a:t>
            </a:r>
            <a:endParaRPr lang="ru-RU" sz="28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IMG_20220929_114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089" y="3212977"/>
            <a:ext cx="5816552" cy="33123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MG_20230125_1144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76672"/>
            <a:ext cx="4218216" cy="220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 descr="IMG_20220301_1131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67" y="3354710"/>
            <a:ext cx="4038533" cy="3028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 rot="318102">
            <a:off x="4314261" y="603847"/>
            <a:ext cx="446449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сад – одна семья.</a:t>
            </a:r>
            <a:br>
              <a:rPr kumimoji="0" lang="ru-RU" sz="2800" b="0" i="0" u="none" strike="noStrike" cap="none" normalizeH="0" baseline="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Будем вместе – ты и я –</a:t>
            </a:r>
            <a:br>
              <a:rPr kumimoji="0" lang="ru-RU" sz="2800" b="0" i="0" u="none" strike="noStrike" cap="none" normalizeH="0" baseline="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Радостно трудиться</a:t>
            </a:r>
            <a:br>
              <a:rPr kumimoji="0" lang="ru-RU" sz="2800" b="0" i="0" u="none" strike="noStrike" cap="none" normalizeH="0" baseline="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всему учиться.</a:t>
            </a:r>
            <a:endParaRPr kumimoji="0" lang="ru-RU" sz="2800" b="0" i="0" u="none" strike="noStrike" cap="none" normalizeH="0" baseline="0" dirty="0" smtClean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IMG-20230504-WA0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2678" y="2924944"/>
            <a:ext cx="4608512" cy="3456384"/>
          </a:xfrm>
          <a:prstGeom prst="rect">
            <a:avLst/>
          </a:prstGeom>
          <a:ln w="1905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IMG-20221111-WA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1493378"/>
            <a:ext cx="3888431" cy="4381331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21192745">
            <a:off x="179512" y="489705"/>
            <a:ext cx="367240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Славно мы повеселились,</a:t>
            </a:r>
            <a:br>
              <a:rPr lang="ru-RU" sz="24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Ещё крепче подружились,</a:t>
            </a:r>
            <a:br>
              <a:rPr lang="ru-RU" sz="24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Поплясали, поиграли,</a:t>
            </a:r>
            <a:br>
              <a:rPr lang="ru-RU" sz="24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вокруг друзьями стали.</a:t>
            </a:r>
          </a:p>
        </p:txBody>
      </p:sp>
      <p:pic>
        <p:nvPicPr>
          <p:cNvPr id="9" name="Рисунок 8" descr="IMG_20230417_0909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687" y="3129529"/>
            <a:ext cx="5793984" cy="3172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IMG_20230425_1054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0176" y="305924"/>
            <a:ext cx="5148064" cy="2368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_20230403_091714.jpg"/>
          <p:cNvPicPr>
            <a:picLocks noChangeAspect="1"/>
          </p:cNvPicPr>
          <p:nvPr/>
        </p:nvPicPr>
        <p:blipFill rotWithShape="1">
          <a:blip r:embed="rId4" cstate="print"/>
          <a:srcRect t="35736"/>
          <a:stretch/>
        </p:blipFill>
        <p:spPr>
          <a:xfrm>
            <a:off x="6084168" y="2780928"/>
            <a:ext cx="2769792" cy="3869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86033" y="2276872"/>
            <a:ext cx="705678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>
              <a:spcBef>
                <a:spcPct val="20000"/>
              </a:spcBef>
            </a:pPr>
            <a: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Волшебный мир игры и приключений,</a:t>
            </a:r>
          </a:p>
          <a:p>
            <a:pPr marL="342900">
              <a:spcBef>
                <a:spcPct val="20000"/>
              </a:spcBef>
            </a:pPr>
            <a: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Любой малыш здесь хочет побывать.</a:t>
            </a:r>
          </a:p>
          <a:p>
            <a:pPr marL="342900">
              <a:spcBef>
                <a:spcPct val="20000"/>
              </a:spcBef>
            </a:pPr>
            <a: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Вдруг превратиться в Золушку иль в принца</a:t>
            </a:r>
          </a:p>
          <a:p>
            <a:pPr marL="342900">
              <a:spcBef>
                <a:spcPct val="20000"/>
              </a:spcBef>
            </a:pPr>
            <a: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всем свои таланты показать.</a:t>
            </a:r>
          </a:p>
        </p:txBody>
      </p:sp>
      <p:pic>
        <p:nvPicPr>
          <p:cNvPr id="9" name="Рисунок 8" descr="IMG_20230824_1012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5412"/>
            <a:ext cx="4211960" cy="2369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20221025-WA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425" y="3573016"/>
            <a:ext cx="3707904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Рисунок 10" descr="IMG-20230410-WA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3928993"/>
            <a:ext cx="3684917" cy="2763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20230113_0927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9397" y="45412"/>
            <a:ext cx="4479107" cy="2369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230505_1027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258920" cy="22768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IMG_20230822_0958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4068" y="2388043"/>
            <a:ext cx="3868260" cy="2175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 descr="IMG-20230505-WA0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5830" y="4191548"/>
            <a:ext cx="3312368" cy="24842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14063" y="116632"/>
            <a:ext cx="3566033" cy="309634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мы Родиной зовём?</a:t>
            </a:r>
            <a:b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Дом, где мы с тобой живём,</a:t>
            </a:r>
            <a:b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берёзки, вдоль которых</a:t>
            </a:r>
            <a:b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Рядом с мамой мы идём.</a:t>
            </a:r>
          </a:p>
          <a:p>
            <a:pPr>
              <a:buNone/>
            </a:pPr>
            <a: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мы Родиной зовём?</a:t>
            </a:r>
            <a:b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Поле с тонким колоском,</a:t>
            </a:r>
            <a:b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Наши праздники и песни,</a:t>
            </a:r>
            <a:b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Тёплый вечер за окном.</a:t>
            </a:r>
          </a:p>
          <a:p>
            <a:pPr>
              <a:buNone/>
            </a:pPr>
            <a: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Что мы Родиной зовём?</a:t>
            </a:r>
            <a:b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Всё, что в сердце бережём,</a:t>
            </a:r>
            <a:b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под небом синим-синим</a:t>
            </a:r>
            <a:b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Флаг России над Кремлём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IMG_20221103_0933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4403262"/>
            <a:ext cx="4048056" cy="20608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96552" y="1628800"/>
            <a:ext cx="6120680" cy="485740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ln w="6350" cmpd="dbl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                                          </a:t>
            </a:r>
            <a:r>
              <a:rPr lang="ru-RU" sz="2800" b="1" u="sng" dirty="0" smtClean="0">
                <a:ln w="6350" cmpd="dbl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Наш девиз: </a:t>
            </a:r>
          </a:p>
          <a:p>
            <a:pPr algn="r">
              <a:buNone/>
            </a:pPr>
            <a:r>
              <a:rPr lang="ru-RU" sz="2800" b="1" dirty="0" smtClean="0">
                <a:ln w="6350" cmpd="dbl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Наша группа «Почемучки» </a:t>
            </a:r>
          </a:p>
          <a:p>
            <a:pPr algn="r">
              <a:buNone/>
            </a:pPr>
            <a:r>
              <a:rPr lang="ru-RU" sz="2800" b="1" dirty="0" smtClean="0">
                <a:ln w="6350" cmpd="dbl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 девиз у нас простой: </a:t>
            </a:r>
          </a:p>
          <a:p>
            <a:pPr algn="r">
              <a:buNone/>
            </a:pPr>
            <a:r>
              <a:rPr lang="ru-RU" sz="2800" b="1" dirty="0" smtClean="0">
                <a:ln w="6350" cmpd="dbl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Мы хотим узнать побольше </a:t>
            </a:r>
          </a:p>
          <a:p>
            <a:pPr algn="r">
              <a:buNone/>
            </a:pPr>
            <a:r>
              <a:rPr lang="ru-RU" sz="2800" b="1" dirty="0" smtClean="0">
                <a:ln w="6350" cmpd="dbl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Про огромный шар земной, </a:t>
            </a:r>
          </a:p>
          <a:p>
            <a:pPr algn="r">
              <a:buNone/>
            </a:pPr>
            <a:r>
              <a:rPr lang="ru-RU" sz="2800" b="1" dirty="0" smtClean="0">
                <a:ln w="6350" cmpd="dbl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Вот и слышится в саду: </a:t>
            </a:r>
          </a:p>
          <a:p>
            <a:pPr algn="r">
              <a:buNone/>
            </a:pPr>
            <a:r>
              <a:rPr lang="ru-RU" sz="2800" b="1" dirty="0" smtClean="0">
                <a:ln w="6350" cmpd="dbl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«Почему, да почему?»</a:t>
            </a:r>
            <a:endParaRPr lang="ru-RU" sz="2800" b="1" dirty="0">
              <a:ln w="6350" cmpd="dbl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35896" y="470754"/>
            <a:ext cx="2160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</a:t>
            </a:r>
            <a:endParaRPr lang="ru-RU" sz="2400" b="1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4581128"/>
            <a:ext cx="2799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Сауткина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Николаевна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6030580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  воспитателя: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Карпунина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Максимовна</a:t>
            </a:r>
          </a:p>
        </p:txBody>
      </p:sp>
      <p:pic>
        <p:nvPicPr>
          <p:cNvPr id="1026" name="Picture 2" descr="C:\Users\teacher\AppData\Local\Temp\WPDNSE\{702B81EB-7A72-7117-BAC7-6B907DE379B4}\20230904_1346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4" t="24997" r="32161" b="18264"/>
          <a:stretch/>
        </p:blipFill>
        <p:spPr bwMode="auto">
          <a:xfrm rot="5400000">
            <a:off x="5210096" y="890281"/>
            <a:ext cx="3468713" cy="3304746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eacher\AppData\Local\Temp\WPDNSE\{702B81EB-7A72-7117-BAC7-6B907DE379B4}\20230904_1347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8" t="9373" r="37706" b="15731"/>
          <a:stretch/>
        </p:blipFill>
        <p:spPr bwMode="auto">
          <a:xfrm rot="5400000">
            <a:off x="461664" y="799874"/>
            <a:ext cx="3447855" cy="3420852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4" y="4581128"/>
            <a:ext cx="266429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Режим дня в подготовительной группе</a:t>
            </a:r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pPr fontAlgn="t"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664" y="1052736"/>
          <a:ext cx="6552728" cy="554075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935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7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482">
                <a:tc>
                  <a:txBody>
                    <a:bodyPr/>
                    <a:lstStyle/>
                    <a:p>
                      <a:pPr marL="3175" algn="ctr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r>
                        <a:rPr lang="ru-RU" sz="1400" b="1" dirty="0"/>
                        <a:t>Время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r>
                        <a:rPr lang="ru-RU" sz="1400" dirty="0"/>
                        <a:t>Режимные моменты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482">
                <a:tc>
                  <a:txBody>
                    <a:bodyPr/>
                    <a:lstStyle/>
                    <a:p>
                      <a:pPr marL="3175" algn="ctr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r>
                        <a:rPr lang="ru-RU" sz="1400" b="1" dirty="0"/>
                        <a:t>7.00 - </a:t>
                      </a:r>
                      <a:r>
                        <a:rPr lang="ru-RU" sz="1400" b="1" dirty="0" smtClean="0"/>
                        <a:t>8.30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3175" algn="just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r>
                        <a:rPr lang="ru-RU" sz="1400" dirty="0" smtClean="0">
                          <a:latin typeface="+mn-lt"/>
                          <a:ea typeface="+mn-ea"/>
                          <a:cs typeface="+mn-cs"/>
                        </a:rPr>
                        <a:t>Прием и осмотр, игры, дежурство, утренняя гимнастика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482">
                <a:tc>
                  <a:txBody>
                    <a:bodyPr/>
                    <a:lstStyle/>
                    <a:p>
                      <a:pPr marL="3175" algn="ctr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r>
                        <a:rPr lang="ru-RU" sz="1400" b="1" dirty="0" smtClean="0"/>
                        <a:t>8.30 </a:t>
                      </a:r>
                      <a:r>
                        <a:rPr lang="ru-RU" sz="1400" b="1" dirty="0"/>
                        <a:t>- </a:t>
                      </a:r>
                      <a:r>
                        <a:rPr lang="ru-RU" sz="1400" b="1" dirty="0" smtClean="0"/>
                        <a:t>8.50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3175" algn="just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r>
                        <a:rPr lang="ru-RU" sz="1400" dirty="0"/>
                        <a:t>Подготовка к завтраку, </a:t>
                      </a:r>
                      <a:r>
                        <a:rPr lang="ru-RU" sz="1400" dirty="0" smtClean="0"/>
                        <a:t>завтрак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482">
                <a:tc>
                  <a:txBody>
                    <a:bodyPr/>
                    <a:lstStyle/>
                    <a:p>
                      <a:pPr marL="3175" algn="ctr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r>
                        <a:rPr lang="ru-RU" sz="1400" b="1" dirty="0" smtClean="0"/>
                        <a:t>8.50 </a:t>
                      </a:r>
                      <a:r>
                        <a:rPr lang="ru-RU" sz="1400" b="1" dirty="0"/>
                        <a:t>- </a:t>
                      </a:r>
                      <a:r>
                        <a:rPr lang="ru-RU" sz="1400" b="1" dirty="0" smtClean="0"/>
                        <a:t>9.00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3175" algn="just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r>
                        <a:rPr lang="ru-RU" sz="1400" dirty="0" smtClean="0">
                          <a:latin typeface="+mn-lt"/>
                          <a:ea typeface="+mn-ea"/>
                          <a:cs typeface="+mn-cs"/>
                        </a:rPr>
                        <a:t>Самостоятельная</a:t>
                      </a:r>
                      <a:r>
                        <a:rPr lang="ru-RU" sz="1400" baseline="0" dirty="0" smtClean="0">
                          <a:latin typeface="+mn-lt"/>
                          <a:ea typeface="+mn-ea"/>
                          <a:cs typeface="+mn-cs"/>
                        </a:rPr>
                        <a:t> деятельность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482">
                <a:tc>
                  <a:txBody>
                    <a:bodyPr/>
                    <a:lstStyle/>
                    <a:p>
                      <a:pPr marL="3175" algn="ctr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r>
                        <a:rPr lang="ru-RU" sz="1400" b="1" dirty="0" smtClean="0"/>
                        <a:t>9.00 </a:t>
                      </a:r>
                      <a:r>
                        <a:rPr lang="ru-RU" sz="1400" b="1" dirty="0"/>
                        <a:t>- </a:t>
                      </a:r>
                      <a:r>
                        <a:rPr lang="ru-RU" sz="1400" b="1" dirty="0" smtClean="0"/>
                        <a:t>10.50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3175" algn="just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r>
                        <a:rPr lang="ru-RU" sz="1400" dirty="0" smtClean="0"/>
                        <a:t>Организованная</a:t>
                      </a:r>
                      <a:r>
                        <a:rPr lang="ru-RU" sz="1400" baseline="0" dirty="0" smtClean="0"/>
                        <a:t> образовательная деятельность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482">
                <a:tc>
                  <a:txBody>
                    <a:bodyPr/>
                    <a:lstStyle/>
                    <a:p>
                      <a:pPr marL="3175" algn="ctr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r>
                        <a:rPr lang="ru-RU" sz="1400" b="1" dirty="0" smtClean="0"/>
                        <a:t>10.50 </a:t>
                      </a:r>
                      <a:r>
                        <a:rPr lang="ru-RU" sz="1400" b="1" dirty="0"/>
                        <a:t>- </a:t>
                      </a:r>
                      <a:r>
                        <a:rPr lang="ru-RU" sz="1400" b="1" dirty="0" smtClean="0"/>
                        <a:t>12.20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3175" algn="just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r>
                        <a:rPr lang="ru-RU" sz="1400" dirty="0" smtClean="0"/>
                        <a:t>Игры, подготовка к прогулке, прогулка (игры, наблюдения, труд)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482">
                <a:tc>
                  <a:txBody>
                    <a:bodyPr/>
                    <a:lstStyle/>
                    <a:p>
                      <a:pPr marL="3175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12.20- 12.</a:t>
                      </a:r>
                      <a:r>
                        <a:rPr lang="ru-RU" sz="1400" b="1" baseline="0" dirty="0" smtClean="0"/>
                        <a:t> 3</a:t>
                      </a:r>
                      <a:r>
                        <a:rPr lang="ru-RU" sz="1400" b="1" dirty="0" smtClean="0"/>
                        <a:t>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3175" algn="just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r>
                        <a:rPr lang="ru-RU" sz="1400" dirty="0" smtClean="0"/>
                        <a:t>Возвращение с прогулки, </a:t>
                      </a:r>
                      <a:r>
                        <a:rPr lang="ru-RU" sz="1400" baseline="0" dirty="0" smtClean="0"/>
                        <a:t> самостоятельная деятельность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482">
                <a:tc>
                  <a:txBody>
                    <a:bodyPr/>
                    <a:lstStyle/>
                    <a:p>
                      <a:pPr marL="3175" algn="ctr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r>
                        <a:rPr lang="ru-RU" sz="1400" b="1" dirty="0" smtClean="0"/>
                        <a:t>12.30 </a:t>
                      </a:r>
                      <a:r>
                        <a:rPr lang="ru-RU" sz="1400" b="1" dirty="0"/>
                        <a:t>- </a:t>
                      </a:r>
                      <a:r>
                        <a:rPr lang="ru-RU" sz="1400" b="1" dirty="0" smtClean="0"/>
                        <a:t>13.00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3175" algn="just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r>
                        <a:rPr lang="ru-RU" sz="1400" dirty="0" smtClean="0"/>
                        <a:t>Подготовка к обеду, обед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4482">
                <a:tc>
                  <a:txBody>
                    <a:bodyPr/>
                    <a:lstStyle/>
                    <a:p>
                      <a:pPr marL="3175" algn="ctr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r>
                        <a:rPr lang="ru-RU" sz="1400" b="1" dirty="0" smtClean="0"/>
                        <a:t>13.00 </a:t>
                      </a:r>
                      <a:r>
                        <a:rPr lang="ru-RU" sz="1400" b="1" dirty="0"/>
                        <a:t>- </a:t>
                      </a:r>
                      <a:r>
                        <a:rPr lang="ru-RU" sz="1400" b="1" dirty="0" smtClean="0"/>
                        <a:t>15.00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3175" algn="just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r>
                        <a:rPr lang="ru-RU" sz="1400" dirty="0" smtClean="0"/>
                        <a:t>Подготовка ко сну, дневной сон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482">
                <a:tc>
                  <a:txBody>
                    <a:bodyPr/>
                    <a:lstStyle/>
                    <a:p>
                      <a:pPr marL="3175" algn="ctr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r>
                        <a:rPr lang="ru-RU" sz="1400" b="1" dirty="0" smtClean="0"/>
                        <a:t>15.00 </a:t>
                      </a:r>
                      <a:r>
                        <a:rPr lang="ru-RU" sz="1400" b="1" dirty="0"/>
                        <a:t>- </a:t>
                      </a:r>
                      <a:r>
                        <a:rPr lang="ru-RU" sz="1400" b="1" dirty="0" smtClean="0"/>
                        <a:t>15.25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3175" algn="just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r>
                        <a:rPr lang="ru-RU" sz="1400" dirty="0" smtClean="0"/>
                        <a:t>Постепенный подъем, воздушные и водные процедуры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4482">
                <a:tc>
                  <a:txBody>
                    <a:bodyPr/>
                    <a:lstStyle/>
                    <a:p>
                      <a:pPr marL="3175" algn="ctr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r>
                        <a:rPr lang="ru-RU" sz="1400" b="1" dirty="0" smtClean="0"/>
                        <a:t>15.25 </a:t>
                      </a:r>
                      <a:r>
                        <a:rPr lang="ru-RU" sz="1400" b="1" dirty="0"/>
                        <a:t>- </a:t>
                      </a:r>
                      <a:r>
                        <a:rPr lang="ru-RU" sz="1400" b="1" dirty="0" smtClean="0"/>
                        <a:t>15.40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3175" algn="just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r>
                        <a:rPr lang="ru-RU" sz="1400" dirty="0" smtClean="0"/>
                        <a:t>Подготовка к полднику, полдник</a:t>
                      </a: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4482">
                <a:tc>
                  <a:txBody>
                    <a:bodyPr/>
                    <a:lstStyle/>
                    <a:p>
                      <a:pPr marL="3175" algn="ctr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Calibri"/>
                          <a:cs typeface="Times New Roman"/>
                        </a:rPr>
                        <a:t>15.40 - 16.40 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3175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Игры,  самостоятельная и организованная образовательная деятельность детей, чтение художественной литературы</a:t>
                      </a: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4482">
                <a:tc>
                  <a:txBody>
                    <a:bodyPr/>
                    <a:lstStyle/>
                    <a:p>
                      <a:pPr marL="3175" algn="ctr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r>
                        <a:rPr lang="ru-RU" sz="1400" b="1" dirty="0" smtClean="0">
                          <a:latin typeface="Calibri"/>
                          <a:ea typeface="Calibri"/>
                          <a:cs typeface="Times New Roman"/>
                        </a:rPr>
                        <a:t>16.40 – 17.30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3175" algn="just">
                        <a:lnSpc>
                          <a:spcPct val="115000"/>
                        </a:lnSpc>
                        <a:spcBef>
                          <a:spcPts val="900"/>
                        </a:spcBef>
                        <a:spcAft>
                          <a:spcPts val="900"/>
                        </a:spcAft>
                      </a:pPr>
                      <a:r>
                        <a:rPr lang="ru-RU" sz="1400" dirty="0" smtClean="0">
                          <a:latin typeface="+mn-lt"/>
                          <a:ea typeface="Calibri"/>
                          <a:cs typeface="Times New Roman"/>
                        </a:rPr>
                        <a:t>Подготовка к прогулке, прогулка, постепенный  уход домой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812" y="4113076"/>
            <a:ext cx="3456384" cy="2448272"/>
          </a:xfrm>
        </p:spPr>
        <p:txBody>
          <a:bodyPr>
            <a:normAutofit fontScale="92500" lnSpcReduction="20000"/>
          </a:bodyPr>
          <a:lstStyle/>
          <a:p>
            <a:pPr indent="0">
              <a:buNone/>
            </a:pPr>
            <a:r>
              <a:rPr lang="ru-RU" sz="28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сад, </a:t>
            </a:r>
            <a:r>
              <a:rPr lang="ru-RU" sz="28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етский сад…</a:t>
            </a:r>
            <a:br>
              <a:rPr lang="ru-RU" sz="28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так говорят?</a:t>
            </a:r>
            <a:br>
              <a:rPr lang="ru-RU" sz="28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Потому, что дружно в нем</a:t>
            </a:r>
            <a:br>
              <a:rPr lang="ru-RU" sz="28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одной семьей растем!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8" name="Рисунок 7" descr="IMG_20220901_094606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4127" y="3789040"/>
            <a:ext cx="4765051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MG-20221025-WA0034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536" y="263793"/>
            <a:ext cx="5184576" cy="3364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43" y="4437112"/>
            <a:ext cx="3469493" cy="158417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Здесь друзей себе находят, </a:t>
            </a:r>
            <a:b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прогулку с ними ходят.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IMG_20230407_1124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3645024"/>
            <a:ext cx="524397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20230407_1128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45548">
            <a:off x="377096" y="704215"/>
            <a:ext cx="5405415" cy="2713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796136" y="1268760"/>
            <a:ext cx="3469493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Детки в садике живут,</a:t>
            </a:r>
          </a:p>
          <a:p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Здесь играют и поют,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20520_0938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7" y="3522130"/>
            <a:ext cx="5400601" cy="2948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20230202_1110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13078"/>
            <a:ext cx="2952328" cy="6418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_20230222_094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7" y="313078"/>
            <a:ext cx="5400601" cy="2791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836712"/>
            <a:ext cx="4536504" cy="1800200"/>
          </a:xfrm>
        </p:spPr>
        <p:txBody>
          <a:bodyPr/>
          <a:lstStyle/>
          <a:p>
            <a:pPr indent="0">
              <a:buNone/>
            </a:pPr>
            <a:r>
              <a:rPr lang="ru-RU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мы делаем зарядку,</a:t>
            </a:r>
            <a:br>
              <a:rPr lang="ru-RU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Ложкой правильно едим,</a:t>
            </a:r>
            <a:br>
              <a:rPr lang="ru-RU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Приучаемся к порядку</a:t>
            </a:r>
            <a:r>
              <a:rPr lang="en-US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необходим!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8" name="Рисунок 7" descr="IMG_20230421_081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1612" y="188640"/>
            <a:ext cx="3098860" cy="6229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MG_20230222_1042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343993"/>
            <a:ext cx="5184576" cy="2923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9992" y="620688"/>
            <a:ext cx="4320480" cy="2160240"/>
          </a:xfrm>
        </p:spPr>
        <p:txBody>
          <a:bodyPr>
            <a:normAutofit lnSpcReduction="10000"/>
          </a:bodyPr>
          <a:lstStyle/>
          <a:p>
            <a:pPr indent="0">
              <a:buNone/>
            </a:pPr>
            <a:r>
              <a:rPr lang="ru-RU" sz="2800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меня в саду игрушки,</a:t>
            </a:r>
            <a:br>
              <a:rPr lang="ru-RU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Куклы, книжки и хлопушки,</a:t>
            </a:r>
            <a:br>
              <a:rPr lang="ru-RU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Прихожу сюда играть,</a:t>
            </a:r>
            <a:br>
              <a:rPr lang="ru-RU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учиться рисовать.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7" name="Picture 3" descr="I:\презентация\DSCF0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326813" y="-8932863"/>
            <a:ext cx="11040000" cy="8280000"/>
          </a:xfrm>
          <a:prstGeom prst="rect">
            <a:avLst/>
          </a:prstGeom>
          <a:noFill/>
        </p:spPr>
      </p:pic>
      <p:pic>
        <p:nvPicPr>
          <p:cNvPr id="1028" name="Picture 4" descr="I:\презентация\DSCF02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519232" y="-19469544"/>
            <a:ext cx="8280000" cy="6210000"/>
          </a:xfrm>
          <a:prstGeom prst="rect">
            <a:avLst/>
          </a:prstGeom>
          <a:noFill/>
        </p:spPr>
      </p:pic>
      <p:pic>
        <p:nvPicPr>
          <p:cNvPr id="8" name="Рисунок 7" descr="IMG_20220111_1024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549" y="3356992"/>
            <a:ext cx="412845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0220209_0906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3356992"/>
            <a:ext cx="391243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20220407_09373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5549" y="296652"/>
            <a:ext cx="3696411" cy="2772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253</Words>
  <Application>Microsoft Office PowerPoint</Application>
  <PresentationFormat>Экран (4:3)</PresentationFormat>
  <Paragraphs>55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Режим дня в подготовительной группе</vt:lpstr>
      <vt:lpstr>Презентация PowerPoint</vt:lpstr>
      <vt:lpstr>Здесь друзей себе находят,  на прогулку с ними ходят.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натлья</cp:lastModifiedBy>
  <cp:revision>82</cp:revision>
  <dcterms:created xsi:type="dcterms:W3CDTF">2017-01-07T13:13:33Z</dcterms:created>
  <dcterms:modified xsi:type="dcterms:W3CDTF">2023-09-13T07:39:52Z</dcterms:modified>
</cp:coreProperties>
</file>