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9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48" autoAdjust="0"/>
  </p:normalViewPr>
  <p:slideViewPr>
    <p:cSldViewPr>
      <p:cViewPr varScale="1">
        <p:scale>
          <a:sx n="61" d="100"/>
          <a:sy n="61" d="100"/>
        </p:scale>
        <p:origin x="69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BF1BE-F8F2-4BD2-9604-CB807C4BB5DE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DB9F3-B715-4126-A844-3D643E7928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B9F3-B715-4126-A844-3D643E79288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6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512_899fa8bfff1e0dad25685c0dc4737d2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69879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5626818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Возраст детей от 4 до 5 лет</a:t>
            </a:r>
          </a:p>
          <a:p>
            <a:pPr algn="ctr"/>
            <a:r>
              <a:rPr lang="ru-RU" sz="3200" dirty="0" smtClean="0"/>
              <a:t>Средняя группа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798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836712"/>
            <a:ext cx="4373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Нелегко быть педагогом,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Малышей учить.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Нужно здесь не столько строгим,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Сколько чутким быть.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https://i.mycdn.me/i?r=AyH4iRPQ2q0otWIFepML2LxRsOnJMVljChBliU6m2XfI4Q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25"/>
          <a:stretch/>
        </p:blipFill>
        <p:spPr bwMode="auto">
          <a:xfrm>
            <a:off x="323528" y="251848"/>
            <a:ext cx="3348880" cy="381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yH4iRPQ2q0otWIFepML2LxRx-qFrQCuUU1hIn7Y_5mO8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422" r="-2121"/>
          <a:stretch/>
        </p:blipFill>
        <p:spPr bwMode="auto">
          <a:xfrm>
            <a:off x="3783903" y="3284984"/>
            <a:ext cx="5162036" cy="320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6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502787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Приходите в теремок,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Он не низок - не высок.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Живут в нем добрые ребята,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Озорные дошколята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6" name="Picture 3" descr="C:\Users\User\Desktop\карлс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310571" cy="450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mycdn.me/i?r=AyH4iRPQ2q0otWIFepML2LxRVVAnkg_VIJIrbjsc6s4GpQ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3" r="5194" b="9537"/>
          <a:stretch/>
        </p:blipFill>
        <p:spPr bwMode="auto">
          <a:xfrm>
            <a:off x="3218570" y="260648"/>
            <a:ext cx="5652300" cy="47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28794" y="500043"/>
            <a:ext cx="5072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</a:rPr>
              <a:t>ДЕВИЗ ГРУППЫ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604" y="1071546"/>
            <a:ext cx="6000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Т</a:t>
            </a:r>
            <a:r>
              <a:rPr lang="ru-RU" sz="3200" b="1" dirty="0" smtClean="0">
                <a:solidFill>
                  <a:srgbClr val="FF0000"/>
                </a:solidFill>
              </a:rPr>
              <a:t>ерем, Терем, Теремок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Много деток в нем живет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 теремочке мы  растем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Дружно весело живем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Место в Теремке найдется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Всем кто весел и смеется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1268" name="Picture 4" descr="http://i.allday.ru/1e/63/5f/1346095602_kids-2.jpg"/>
          <p:cNvPicPr>
            <a:picLocks noChangeAspect="1" noChangeArrowheads="1"/>
          </p:cNvPicPr>
          <p:nvPr/>
        </p:nvPicPr>
        <p:blipFill>
          <a:blip r:embed="rId2"/>
          <a:srcRect t="54000" b="3999"/>
          <a:stretch>
            <a:fillRect/>
          </a:stretch>
        </p:blipFill>
        <p:spPr bwMode="auto">
          <a:xfrm>
            <a:off x="4109403" y="4214818"/>
            <a:ext cx="5034597" cy="2643182"/>
          </a:xfrm>
          <a:prstGeom prst="rect">
            <a:avLst/>
          </a:prstGeom>
          <a:noFill/>
        </p:spPr>
      </p:pic>
      <p:pic>
        <p:nvPicPr>
          <p:cNvPr id="11270" name="Picture 6" descr="http://i.allday.ru/1e/63/5f/1346095602_kids-2.jpg"/>
          <p:cNvPicPr>
            <a:picLocks noChangeAspect="1" noChangeArrowheads="1"/>
          </p:cNvPicPr>
          <p:nvPr/>
        </p:nvPicPr>
        <p:blipFill>
          <a:blip r:embed="rId2"/>
          <a:srcRect t="3600" b="46000"/>
          <a:stretch>
            <a:fillRect/>
          </a:stretch>
        </p:blipFill>
        <p:spPr bwMode="auto">
          <a:xfrm>
            <a:off x="0" y="4202651"/>
            <a:ext cx="4214810" cy="2655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6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амки\1285074620_2010-09-21_165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50" y="3462"/>
            <a:ext cx="5257250" cy="685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7676" y="1445572"/>
            <a:ext cx="49553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Прием, </a:t>
            </a:r>
            <a:r>
              <a:rPr lang="ru-RU" dirty="0" err="1" smtClean="0">
                <a:solidFill>
                  <a:srgbClr val="C00000"/>
                </a:solidFill>
              </a:rPr>
              <a:t>игры,утренняя</a:t>
            </a:r>
            <a:r>
              <a:rPr lang="ru-RU" dirty="0" smtClean="0">
                <a:solidFill>
                  <a:srgbClr val="C00000"/>
                </a:solidFill>
              </a:rPr>
              <a:t> гимнастика   7.00- 8.20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Подготовка к завтраку, завтрак         8.25- 8.55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Организованная образовательная </a:t>
            </a:r>
          </a:p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еятельность                                      9.10-  9.30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Подготовка к прогулке, прогулка    10.00-12.10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Возвращение с </a:t>
            </a:r>
            <a:r>
              <a:rPr lang="ru-RU" smtClean="0">
                <a:solidFill>
                  <a:srgbClr val="C00000"/>
                </a:solidFill>
              </a:rPr>
              <a:t>прогулки-                12.10-12 .30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Подготовка к обеду, обед                  12.30-13.00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Подготовка ко сну, сон                      13.00-15.00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Подъем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Закаливающие процедуры                15.00-15.20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Подготовка к полднику ,полдник     15.25-15.50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Самостоятельная деятельность        15.50-16.10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Чтение художественной лит-</a:t>
            </a:r>
            <a:r>
              <a:rPr lang="ru-RU" dirty="0" err="1" smtClean="0">
                <a:solidFill>
                  <a:srgbClr val="C00000"/>
                </a:solidFill>
              </a:rPr>
              <a:t>ры</a:t>
            </a:r>
            <a:r>
              <a:rPr lang="ru-RU" dirty="0" smtClean="0">
                <a:solidFill>
                  <a:srgbClr val="C00000"/>
                </a:solidFill>
              </a:rPr>
              <a:t>       16.15-16.30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Прогулка, уход домой                        16.30-17.30</a:t>
            </a:r>
          </a:p>
        </p:txBody>
      </p:sp>
      <p:pic>
        <p:nvPicPr>
          <p:cNvPr id="1027" name="Picture 3" descr="C:\Users\User\Desktop\1369903327_karand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22" y="0"/>
            <a:ext cx="4072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7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Рамки\9e1745844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49445"/>
            <a:ext cx="4670046" cy="660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5032" y="278092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11.по1.1.1. по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5032" y="270340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1.познание1.П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2564904"/>
            <a:ext cx="350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1.1!....рорп7елорррррии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500034" y="2546335"/>
            <a:ext cx="3341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1.Развитие речи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  2.Физкультурное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032" y="3573016"/>
            <a:ext cx="304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85786" y="3571876"/>
            <a:ext cx="3710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1.Познание (ФЭМП)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2.Музыка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472" y="4643446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1.ФЦКМ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2.Конструирование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5032" y="5517232"/>
            <a:ext cx="304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1.Лепка\аппликация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2.Физкультурное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C:\Users\User\Desktop\Рамки\0_94e60_bc328024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19" y="2189364"/>
            <a:ext cx="4141127" cy="45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55679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1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55679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111фитььбюлр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1500174"/>
            <a:ext cx="327987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 </a:t>
            </a:r>
            <a:r>
              <a:rPr lang="ru-RU" sz="240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1.Рисование</a:t>
            </a:r>
          </a:p>
          <a:p>
            <a:r>
              <a:rPr lang="ru-RU" sz="240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   2.Музыка</a:t>
            </a:r>
            <a:endParaRPr lang="ru-RU" sz="240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941168"/>
            <a:ext cx="3461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Швецова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Светлана Владимировна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105273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0033"/>
                </a:solidFill>
              </a:rPr>
              <a:t>    </a:t>
            </a:r>
            <a:endParaRPr lang="ru-RU" sz="2400" b="1" dirty="0">
              <a:solidFill>
                <a:srgbClr val="660033"/>
              </a:solidFill>
            </a:endParaRPr>
          </a:p>
        </p:txBody>
      </p:sp>
      <p:pic>
        <p:nvPicPr>
          <p:cNvPr id="1026" name="Picture 2" descr="C:\Users\User\Desktop\IMG_20220425_19594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37" y="764704"/>
            <a:ext cx="2947344" cy="403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51266" y="908720"/>
            <a:ext cx="2869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В теремочке мы живем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И умелыми растем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Клеем, лепим и рисуем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А как красиво  мы   танцуем     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User\Desktop\dc76edeafa8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" y="3062051"/>
            <a:ext cx="2611086" cy="34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mycdn.me/i?r=AyH4iRPQ2q0otWIFepML2LxRmblWq5K5o3P5yJ8atd--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61" y="563199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?r=AyH4iRPQ2q0otWIFepML2LxRIKFOMARFDpEWf9mDkdcRj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305" y="1979222"/>
            <a:ext cx="2887543" cy="21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mycdn.me/i?r=AyH4iRPQ2q0otWIFepML2LxRpAnLy8S5lGqHGWpd8q0Ju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12828" r="2577" b="17949"/>
          <a:stretch/>
        </p:blipFill>
        <p:spPr bwMode="auto">
          <a:xfrm>
            <a:off x="5039883" y="4370522"/>
            <a:ext cx="3780588" cy="217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6043" y="620689"/>
            <a:ext cx="3720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В теремочке мы живем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И танцуем и поем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Все друг друга уважаем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Никогда не обижаем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User\Desktop\100501103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17" y="4149080"/>
            <a:ext cx="45152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detia-65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23" y="1290657"/>
            <a:ext cx="1576446" cy="19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mycdn.me/i?r=AyH4iRPQ2q0otWIFepML2LxRElCir7ZX7S3TJM-Cllm38Q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1"/>
          <a:stretch/>
        </p:blipFill>
        <p:spPr bwMode="auto">
          <a:xfrm>
            <a:off x="395536" y="636786"/>
            <a:ext cx="4368452" cy="28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?r=AyH4iRPQ2q0otWIFepML2LxRcBsJF5P1dLCp4_9WbO91w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6"/>
          <a:stretch/>
        </p:blipFill>
        <p:spPr bwMode="auto">
          <a:xfrm>
            <a:off x="4283968" y="3717032"/>
            <a:ext cx="4560732" cy="23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bku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6" y="4315532"/>
            <a:ext cx="4582900" cy="23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5" y="548680"/>
            <a:ext cx="3652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Мы на наше представленье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Пригласили целый зал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5074" y="2071678"/>
            <a:ext cx="2928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srgbClr val="FF0000"/>
              </a:solidFill>
            </a:endParaRPr>
          </a:p>
          <a:p>
            <a:pPr lvl="0"/>
            <a:r>
              <a:rPr lang="ru-RU" b="1" dirty="0" smtClean="0">
                <a:solidFill>
                  <a:srgbClr val="FFFF00"/>
                </a:solidFill>
              </a:rPr>
              <a:t>На концерте пели хором</a:t>
            </a:r>
          </a:p>
          <a:p>
            <a:pPr lvl="0"/>
            <a:r>
              <a:rPr lang="ru-RU" b="1" dirty="0" smtClean="0">
                <a:solidFill>
                  <a:srgbClr val="FFFF00"/>
                </a:solidFill>
              </a:rPr>
              <a:t> Вместе с Машей - дирижером</a:t>
            </a:r>
          </a:p>
          <a:p>
            <a:pPr lvl="0"/>
            <a:r>
              <a:rPr lang="ru-RU" b="1" dirty="0" err="1" smtClean="0">
                <a:solidFill>
                  <a:srgbClr val="FFFF00"/>
                </a:solidFill>
              </a:rPr>
              <a:t>Тра</a:t>
            </a:r>
            <a:r>
              <a:rPr lang="ru-RU" b="1" dirty="0" smtClean="0">
                <a:solidFill>
                  <a:srgbClr val="FFFF00"/>
                </a:solidFill>
              </a:rPr>
              <a:t> ля </a:t>
            </a:r>
            <a:r>
              <a:rPr lang="ru-RU" b="1" dirty="0" err="1" smtClean="0">
                <a:solidFill>
                  <a:srgbClr val="FFFF00"/>
                </a:solidFill>
              </a:rPr>
              <a:t>ля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ля</a:t>
            </a:r>
            <a:r>
              <a:rPr lang="ru-RU" b="1" dirty="0" smtClean="0">
                <a:solidFill>
                  <a:srgbClr val="FFFF00"/>
                </a:solidFill>
              </a:rPr>
              <a:t> –</a:t>
            </a:r>
            <a:r>
              <a:rPr lang="ru-RU" b="1" dirty="0" err="1" smtClean="0">
                <a:solidFill>
                  <a:srgbClr val="FFFF00"/>
                </a:solidFill>
              </a:rPr>
              <a:t>тра</a:t>
            </a:r>
            <a:r>
              <a:rPr lang="ru-RU" b="1" dirty="0" smtClean="0">
                <a:solidFill>
                  <a:srgbClr val="FFFF00"/>
                </a:solidFill>
              </a:rPr>
              <a:t> та </a:t>
            </a:r>
            <a:r>
              <a:rPr lang="ru-RU" b="1" dirty="0" err="1" smtClean="0">
                <a:solidFill>
                  <a:srgbClr val="FFFF00"/>
                </a:solidFill>
              </a:rPr>
              <a:t>та</a:t>
            </a:r>
            <a:endParaRPr lang="ru-RU" b="1" dirty="0" smtClean="0">
              <a:solidFill>
                <a:srgbClr val="FFFF00"/>
              </a:solidFill>
            </a:endParaRPr>
          </a:p>
          <a:p>
            <a:pPr lvl="0"/>
            <a:r>
              <a:rPr lang="ru-RU" b="1" dirty="0" smtClean="0">
                <a:solidFill>
                  <a:srgbClr val="FFFF00"/>
                </a:solidFill>
              </a:rPr>
              <a:t>Не концерт , а красота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7" name="Picture 5" descr="C:\Users\User\Downloads\1884141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09" y="118089"/>
            <a:ext cx="2864178" cy="230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.mycdn.me/i?r=AyH4iRPQ2q0otWIFepML2LxRvte6Z6vab6eypYIizdSIL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5" r="-2697"/>
          <a:stretch/>
        </p:blipFill>
        <p:spPr bwMode="auto">
          <a:xfrm>
            <a:off x="329956" y="1557567"/>
            <a:ext cx="4632138" cy="227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mycdn.me/i?r=AyH4iRPQ2q0otWIFepML2LxRbYVQwSOSfbTo5aLxWOiuW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4" r="14293"/>
          <a:stretch/>
        </p:blipFill>
        <p:spPr bwMode="auto">
          <a:xfrm>
            <a:off x="4858264" y="4077072"/>
            <a:ext cx="410575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407" y="3140968"/>
            <a:ext cx="3043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FFFF00"/>
                </a:solidFill>
              </a:rPr>
              <a:t>Учим спорить и решать, Соглашаться, возражать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</a:rPr>
              <a:t>В общем, к школе  чтобы Были все готовы.</a:t>
            </a:r>
          </a:p>
        </p:txBody>
      </p:sp>
      <p:pic>
        <p:nvPicPr>
          <p:cNvPr id="5125" name="Picture 5" descr="C:\Users\User\Downloads\73788660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1" y="4460273"/>
            <a:ext cx="2279644" cy="22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mycdn.me/i?r=AyH4iRPQ2q0otWIFepML2LxR0TEqRiP-zgC-L75yDLv40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98" t="36385" b="14384"/>
          <a:stretch/>
        </p:blipFill>
        <p:spPr bwMode="auto">
          <a:xfrm>
            <a:off x="448407" y="323020"/>
            <a:ext cx="3387235" cy="28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?r=AyH4iRPQ2q0otWIFepML2LxR2RTNEbY25oTcpaoKN1b7F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0302" r="7520"/>
          <a:stretch/>
        </p:blipFill>
        <p:spPr bwMode="auto">
          <a:xfrm>
            <a:off x="3995936" y="2524924"/>
            <a:ext cx="4792542" cy="395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660</TotalTime>
  <Words>254</Words>
  <Application>Microsoft Office PowerPoint</Application>
  <PresentationFormat>Экран (4:3)</PresentationFormat>
  <Paragraphs>68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Tw Cen MT</vt:lpstr>
      <vt:lpstr>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натлья</cp:lastModifiedBy>
  <cp:revision>63</cp:revision>
  <dcterms:created xsi:type="dcterms:W3CDTF">2014-03-31T13:27:19Z</dcterms:created>
  <dcterms:modified xsi:type="dcterms:W3CDTF">2023-08-18T05:22:19Z</dcterms:modified>
</cp:coreProperties>
</file>