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26.09.23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899" y="692696"/>
            <a:ext cx="6347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</a:t>
            </a:r>
          </a:p>
          <a:p>
            <a:pPr algn="ctr"/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группу младенческого возраста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«Дюймовочка»!</a:t>
            </a:r>
            <a:endParaRPr lang="ru-RU" sz="3200" b="1" spc="5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395~1\AppData\Local\Temp\Rar$DIa0.065\20230803_135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032448" cy="302433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-20221225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05" y="3284984"/>
            <a:ext cx="4128457" cy="31962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6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77002"/>
            <a:ext cx="7070205" cy="29854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девиз</a:t>
            </a:r>
            <a:r>
              <a:rPr lang="ru-RU" sz="44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группу нашу в садике</a:t>
            </a:r>
            <a:b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Дюймовочкой 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зовем,</a:t>
            </a:r>
            <a:b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день, как в 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празднике,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 весело живем!</a:t>
            </a:r>
          </a:p>
        </p:txBody>
      </p:sp>
      <p:sp>
        <p:nvSpPr>
          <p:cNvPr id="4" name="AutoShape 2" descr="IMG-20221225-WA0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G-20221225-WA00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G-20221225-WA00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IMG-20221225-WA008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Игорь\Downloads\IMG-20221225-WA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4662537" cy="349690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2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Игорь\Desktop\презентация группы\20201203_081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0533"/>
            <a:ext cx="2009821" cy="35730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20888"/>
            <a:ext cx="7056784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за столиком сидим,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Вкусный завтрак мы едим.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Постарались повара,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Приготовили с утра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омлет и запеканки.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Кашу вкусную из манки.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конечно молочка,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Целых два стаканчика.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54" y="260648"/>
            <a:ext cx="2880320" cy="2160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D395~1\AppData\Local\Temp\Rar$DIa0.991\20230505_103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79" y="2708920"/>
            <a:ext cx="2988520" cy="398469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5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764704"/>
            <a:ext cx="52565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Воспитатель помогает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Много нового узнать.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Учимся мы здесь, играя,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Легче мир так познавать.</a:t>
            </a:r>
          </a:p>
        </p:txBody>
      </p:sp>
      <p:pic>
        <p:nvPicPr>
          <p:cNvPr id="3074" name="Picture 2" descr="C:\Users\Игорь\Downloads\IMG-20221225-WA0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3"/>
            <a:ext cx="2192492" cy="30972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горь\Desktop\фото дя статьи\20211110_151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8422"/>
            <a:ext cx="3568514" cy="267638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горь\Downloads\20230803_155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0962" y="2773566"/>
            <a:ext cx="3777797" cy="283334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1272" y="476672"/>
            <a:ext cx="581317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Свежий воздух малышам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Нужен и полезен!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весело гулять нам!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никаких болезней!...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8545" y="3175880"/>
            <a:ext cx="3419872" cy="192367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8343" y="2892377"/>
            <a:ext cx="3771912" cy="28289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0687" y="2896377"/>
            <a:ext cx="3803913" cy="28529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96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16632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весело в саду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радостью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туда иду,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целый день играть,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бегать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петь 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танцевать!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388" y="1128325"/>
            <a:ext cx="2908968" cy="21817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880" y="1202799"/>
            <a:ext cx="2352631" cy="17644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265" y="4035388"/>
            <a:ext cx="3181558" cy="238616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141" y="2523081"/>
            <a:ext cx="3323861" cy="24928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883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204864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RePack by Diakov</cp:lastModifiedBy>
  <cp:revision>21</cp:revision>
  <dcterms:created xsi:type="dcterms:W3CDTF">2021-08-07T12:28:43Z</dcterms:created>
  <dcterms:modified xsi:type="dcterms:W3CDTF">2023-09-26T09:15:28Z</dcterms:modified>
</cp:coreProperties>
</file>